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ebp" ContentType="image/jpe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32" r:id="rId3"/>
    <p:sldId id="341" r:id="rId4"/>
    <p:sldId id="319" r:id="rId5"/>
    <p:sldId id="322" r:id="rId6"/>
    <p:sldId id="323" r:id="rId7"/>
    <p:sldId id="321" r:id="rId8"/>
    <p:sldId id="320" r:id="rId9"/>
    <p:sldId id="330" r:id="rId10"/>
    <p:sldId id="331" r:id="rId11"/>
    <p:sldId id="325" r:id="rId12"/>
    <p:sldId id="324" r:id="rId13"/>
    <p:sldId id="326" r:id="rId14"/>
    <p:sldId id="333" r:id="rId15"/>
    <p:sldId id="334" r:id="rId16"/>
    <p:sldId id="340" r:id="rId17"/>
    <p:sldId id="339" r:id="rId18"/>
    <p:sldId id="336" r:id="rId19"/>
    <p:sldId id="338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>
        <p:scale>
          <a:sx n="93" d="100"/>
          <a:sy n="93" d="100"/>
        </p:scale>
        <p:origin x="54" y="19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212A-04D4-445E-A623-9697F71993F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458-E853-4909-BC1D-5267C281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1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212A-04D4-445E-A623-9697F71993F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458-E853-4909-BC1D-5267C281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4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212A-04D4-445E-A623-9697F71993F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458-E853-4909-BC1D-5267C281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6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212A-04D4-445E-A623-9697F71993F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458-E853-4909-BC1D-5267C281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6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212A-04D4-445E-A623-9697F71993F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458-E853-4909-BC1D-5267C281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8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212A-04D4-445E-A623-9697F71993F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458-E853-4909-BC1D-5267C281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212A-04D4-445E-A623-9697F71993F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458-E853-4909-BC1D-5267C281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84202"/>
            <a:ext cx="10515600" cy="5192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212A-04D4-445E-A623-9697F71993F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E458-E853-4909-BC1D-5267C281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5" r:id="rId5"/>
    <p:sldLayoutId id="214748365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metsoc.org/doi/10.1175/2008BAMS2634.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attsupwiththat.com/2014/01/17/nasa-revises-earths-radiation-budget-diminishing-some-of-trenberths-claims-in-the-proces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attsupwiththat.com/2011/10/26/does-the-trenberth-et-al-earths-energy-budget-diagram-contain-a-paradox/" TargetMode="External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65BB06C-3D8B-4DAC-B7F2-6E8B3888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97" y="274974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49D1B-5CA4-4F95-B7A9-DDF4AEED022D}"/>
              </a:ext>
            </a:extLst>
          </p:cNvPr>
          <p:cNvSpPr txBox="1"/>
          <p:nvPr/>
        </p:nvSpPr>
        <p:spPr>
          <a:xfrm>
            <a:off x="553195" y="1633369"/>
            <a:ext cx="113570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Lab Rats:</a:t>
            </a:r>
            <a:r>
              <a:rPr lang="en-US" sz="2400" dirty="0"/>
              <a:t> What is Global Warming, and what  causes it?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Little </a:t>
            </a:r>
            <a:r>
              <a:rPr lang="en-US" sz="2400" dirty="0" err="1">
                <a:solidFill>
                  <a:srgbClr val="FF0000"/>
                </a:solidFill>
              </a:rPr>
              <a:t>Einsteins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What is the Greenhouse Effect?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The Atoms Family: </a:t>
            </a:r>
            <a:r>
              <a:rPr lang="en-US" sz="2400" dirty="0"/>
              <a:t>Is the Greenhouse Effect good or bad, and why?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Space Blasters: </a:t>
            </a:r>
            <a:r>
              <a:rPr lang="en-US" sz="2400" dirty="0"/>
              <a:t>What are the “greenhouse gases”, and where is the name coming from?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HD2: </a:t>
            </a:r>
            <a:r>
              <a:rPr lang="en-US" sz="2400" dirty="0"/>
              <a:t>What are the strategies to slow down Global Warming?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EFE82B-A660-4DB2-A2D1-63761462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975" y="334303"/>
            <a:ext cx="7334892" cy="521354"/>
          </a:xfrm>
        </p:spPr>
        <p:txBody>
          <a:bodyPr>
            <a:noAutofit/>
          </a:bodyPr>
          <a:lstStyle/>
          <a:p>
            <a:r>
              <a:rPr lang="en-US" sz="3200" b="1" dirty="0"/>
              <a:t>Global Warming and The Greenhouse Effect</a:t>
            </a:r>
          </a:p>
        </p:txBody>
      </p:sp>
    </p:spTree>
    <p:extLst>
      <p:ext uri="{BB962C8B-B14F-4D97-AF65-F5344CB8AC3E}">
        <p14:creationId xmlns:p14="http://schemas.microsoft.com/office/powerpoint/2010/main" val="383760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87" y="193725"/>
            <a:ext cx="6942667" cy="2978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054" y="3318112"/>
            <a:ext cx="7078134" cy="26871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276856" y="3172968"/>
            <a:ext cx="7863840" cy="914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6141212"/>
            <a:ext cx="7863840" cy="914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4517136" y="283464"/>
            <a:ext cx="54864" cy="5866892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17136" y="3318112"/>
            <a:ext cx="27432" cy="289864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02657" y="3154371"/>
            <a:ext cx="569343" cy="9144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13632" y="2581511"/>
            <a:ext cx="98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ymbol" panose="05050102010706020507" pitchFamily="18" charset="2"/>
              </a:rPr>
              <a:t>t&lt;0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3657" y="284495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3657" y="5879602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8EE62C-5A9C-40B2-9549-17A84C64C4F7}"/>
              </a:ext>
            </a:extLst>
          </p:cNvPr>
          <p:cNvSpPr txBox="1"/>
          <p:nvPr/>
        </p:nvSpPr>
        <p:spPr>
          <a:xfrm>
            <a:off x="456705" y="619744"/>
            <a:ext cx="161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rises FIRST:</a:t>
            </a:r>
          </a:p>
          <a:p>
            <a:r>
              <a:rPr lang="en-US" dirty="0"/>
              <a:t>(</a:t>
            </a:r>
            <a:r>
              <a:rPr lang="en-US" b="1" dirty="0">
                <a:latin typeface="Symbol" panose="05050102010706020507" pitchFamily="18" charset="2"/>
              </a:rPr>
              <a:t>t&lt;0</a:t>
            </a:r>
            <a:r>
              <a:rPr lang="en-US" dirty="0"/>
              <a:t>)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CD72C8-BDBC-4B07-ACFB-2BA1F128701C}"/>
              </a:ext>
            </a:extLst>
          </p:cNvPr>
          <p:cNvSpPr txBox="1"/>
          <p:nvPr/>
        </p:nvSpPr>
        <p:spPr>
          <a:xfrm rot="16200000">
            <a:off x="1732427" y="1526715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 (K)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D5EDCE-4F0F-4C27-9C3C-1C27F100FFD2}"/>
              </a:ext>
            </a:extLst>
          </p:cNvPr>
          <p:cNvSpPr txBox="1"/>
          <p:nvPr/>
        </p:nvSpPr>
        <p:spPr>
          <a:xfrm rot="16200000">
            <a:off x="985730" y="4325816"/>
            <a:ext cx="2255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CO2 conc. (ppm)</a:t>
            </a:r>
          </a:p>
        </p:txBody>
      </p:sp>
    </p:spTree>
    <p:extLst>
      <p:ext uri="{BB962C8B-B14F-4D97-AF65-F5344CB8AC3E}">
        <p14:creationId xmlns:p14="http://schemas.microsoft.com/office/powerpoint/2010/main" val="29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0444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1.11111E-6 L -0.03854 -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vs. CO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5846" y="1503871"/>
            <a:ext cx="3163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Raising Temperature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415767" y="1569891"/>
            <a:ext cx="1778000" cy="45720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35031" y="1569891"/>
            <a:ext cx="1903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Raising CO</a:t>
            </a:r>
            <a:r>
              <a:rPr lang="en-US" sz="2800" baseline="-25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6657" y="2725947"/>
            <a:ext cx="5483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Increasing rate of reactions yielding CO</a:t>
            </a:r>
            <a:r>
              <a:rPr lang="en-US" sz="2400" baseline="-25000" dirty="0"/>
              <a:t>2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Decreasing solubility of CO</a:t>
            </a:r>
            <a:r>
              <a:rPr lang="en-US" sz="2400" baseline="-25000" dirty="0"/>
              <a:t>2</a:t>
            </a:r>
            <a:r>
              <a:rPr lang="en-US" sz="2400" dirty="0"/>
              <a:t> in water</a:t>
            </a:r>
          </a:p>
        </p:txBody>
      </p:sp>
    </p:spTree>
    <p:extLst>
      <p:ext uri="{BB962C8B-B14F-4D97-AF65-F5344CB8AC3E}">
        <p14:creationId xmlns:p14="http://schemas.microsoft.com/office/powerpoint/2010/main" val="119449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Henry’s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627005"/>
              </p:ext>
            </p:extLst>
          </p:nvPr>
        </p:nvGraphicFramePr>
        <p:xfrm>
          <a:off x="1149350" y="3113088"/>
          <a:ext cx="9742488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3" name="Equation" r:id="rId3" imgW="6349680" imgH="1396800" progId="Equation.DSMT4">
                  <p:embed/>
                </p:oleObj>
              </mc:Choice>
              <mc:Fallback>
                <p:oleObj name="Equation" r:id="rId3" imgW="6349680" imgH="139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3113088"/>
                        <a:ext cx="9742488" cy="2143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203395"/>
              </p:ext>
            </p:extLst>
          </p:nvPr>
        </p:nvGraphicFramePr>
        <p:xfrm>
          <a:off x="639192" y="1422805"/>
          <a:ext cx="3584465" cy="757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4" name="Equation" r:id="rId5" imgW="1803240" imgH="380880" progId="Equation.DSMT4">
                  <p:embed/>
                </p:oleObj>
              </mc:Choice>
              <mc:Fallback>
                <p:oleObj name="Equation" r:id="rId5" imgW="1803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9192" y="1422805"/>
                        <a:ext cx="3584465" cy="7572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293999"/>
              </p:ext>
            </p:extLst>
          </p:nvPr>
        </p:nvGraphicFramePr>
        <p:xfrm>
          <a:off x="5356543" y="568294"/>
          <a:ext cx="22796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5" name="Equation" r:id="rId7" imgW="1041120" imgH="241200" progId="Equation.DSMT4">
                  <p:embed/>
                </p:oleObj>
              </mc:Choice>
              <mc:Fallback>
                <p:oleObj name="Equation" r:id="rId7" imgW="1041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56543" y="568294"/>
                        <a:ext cx="2279650" cy="528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3258"/>
              </p:ext>
            </p:extLst>
          </p:nvPr>
        </p:nvGraphicFramePr>
        <p:xfrm>
          <a:off x="5073917" y="1499028"/>
          <a:ext cx="69754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6" name="Equation" r:id="rId9" imgW="4546440" imgH="393480" progId="Equation.DSMT4">
                  <p:embed/>
                </p:oleObj>
              </mc:Choice>
              <mc:Fallback>
                <p:oleObj name="Equation" r:id="rId9" imgW="4546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917" y="1499028"/>
                        <a:ext cx="6975475" cy="6048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72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Fuels vs. Global Warming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00259"/>
              </p:ext>
            </p:extLst>
          </p:nvPr>
        </p:nvGraphicFramePr>
        <p:xfrm>
          <a:off x="1008742" y="1302855"/>
          <a:ext cx="9005208" cy="5555144"/>
        </p:xfrm>
        <a:graphic>
          <a:graphicData uri="http://schemas.openxmlformats.org/drawingml/2006/table">
            <a:tbl>
              <a:tblPr/>
              <a:tblGrid>
                <a:gridCol w="2501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4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cars: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1.20E+09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efficiency: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mi/gal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Travelled distance/day: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56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fuel consumtion/car: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56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8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content of fuel: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4.00E+07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J/kg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8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energy released/car: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2.43E+08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5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 of combustion engine: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radiation: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1.40E+03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J/m2/s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8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heat dissipated/car: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1.46E+08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Radius of Earth: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daily heat dissipated: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1.75E+17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J/day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of Earth: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1.27516E+14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daily electricity produced: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1.37E+18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J/day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of Earth exposed: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6.37581E+13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daily energy dissipated: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1.54E+18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J/day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of 1 day: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9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daily energy dissipated/Solar radiation: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Solar energy: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7.71E+21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5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5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Pertoleum reserves: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7.40E+21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gas reserves: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6.00E+21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 reserves: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2.60E+22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fossil reserves: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3.94E+22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56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Fossil fuel availability: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2.37E+04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3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65BB06C-3D8B-4DAC-B7F2-6E8B3888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97" y="274974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49D1B-5CA4-4F95-B7A9-DDF4AEED022D}"/>
              </a:ext>
            </a:extLst>
          </p:cNvPr>
          <p:cNvSpPr txBox="1"/>
          <p:nvPr/>
        </p:nvSpPr>
        <p:spPr>
          <a:xfrm>
            <a:off x="1315079" y="1118989"/>
            <a:ext cx="98580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Design an experiment (“model”) with the given material that shows there is a Greenhouse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Shows the effect of carbon dioxide on the Greenhouse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 a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Materials: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Lamp with a stand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Plastic wrap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Carbon dioxide (in gas cylinder)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Temperature sensor/LabQuest 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EFE82B-A660-4DB2-A2D1-63761462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975" y="334303"/>
            <a:ext cx="7334892" cy="52135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Is Carbon Dioxide a “Greenhouse Gas?</a:t>
            </a:r>
            <a:br>
              <a:rPr lang="en-US" sz="3200" b="1" dirty="0"/>
            </a:br>
            <a:r>
              <a:rPr lang="en-US" sz="2400" b="1" dirty="0"/>
              <a:t>(a Scientific Method activity)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AB8353-6301-4F0D-848C-041DDBB4EAA7}"/>
              </a:ext>
            </a:extLst>
          </p:cNvPr>
          <p:cNvSpPr/>
          <p:nvPr/>
        </p:nvSpPr>
        <p:spPr>
          <a:xfrm>
            <a:off x="1224337" y="4610999"/>
            <a:ext cx="9239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Some questions to think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can model confined air, the shielding effect of the “atmosphere”, the land that absorbs the energy, Sun?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parameter (quantity) could be measured to show the Greenhouse effect?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you expect the measured quantity change in the control, in the different configurations showing the Greenhouse effect with and without carbon dioxide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C289D-399D-4870-913E-562BAD132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3" y="2254363"/>
            <a:ext cx="815084" cy="998478"/>
          </a:xfrm>
          <a:prstGeom prst="rect">
            <a:avLst/>
          </a:prstGeom>
        </p:spPr>
      </p:pic>
      <p:pic>
        <p:nvPicPr>
          <p:cNvPr id="83970" name="Picture 2" descr="Image result for clamp lamp">
            <a:extLst>
              <a:ext uri="{FF2B5EF4-FFF2-40B4-BE49-F238E27FC236}">
                <a16:creationId xmlns:a16="http://schemas.microsoft.com/office/drawing/2014/main" id="{9C6E6FCF-1373-4C79-A140-57C0BD0E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16" y="2106029"/>
            <a:ext cx="1506837" cy="15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45AA10-B92A-467E-BCCB-6D7750127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95" y="2237512"/>
            <a:ext cx="1032179" cy="1032179"/>
          </a:xfrm>
          <a:prstGeom prst="rect">
            <a:avLst/>
          </a:prstGeom>
        </p:spPr>
      </p:pic>
      <p:pic>
        <p:nvPicPr>
          <p:cNvPr id="83972" name="Picture 4" descr="Image result for plastic wrap">
            <a:extLst>
              <a:ext uri="{FF2B5EF4-FFF2-40B4-BE49-F238E27FC236}">
                <a16:creationId xmlns:a16="http://schemas.microsoft.com/office/drawing/2014/main" id="{8C10138A-4EBA-4687-81F3-32D07EEB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96" y="3612866"/>
            <a:ext cx="8858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40215-7181-4418-8C16-D1259709B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53" y="2433904"/>
            <a:ext cx="800100" cy="1866900"/>
          </a:xfrm>
          <a:prstGeom prst="rect">
            <a:avLst/>
          </a:prstGeom>
        </p:spPr>
      </p:pic>
      <p:pic>
        <p:nvPicPr>
          <p:cNvPr id="83974" name="Picture 6" descr="Image result for vernier temperature probe">
            <a:extLst>
              <a:ext uri="{FF2B5EF4-FFF2-40B4-BE49-F238E27FC236}">
                <a16:creationId xmlns:a16="http://schemas.microsoft.com/office/drawing/2014/main" id="{6D8B2E35-0889-41A7-9362-33E0CC125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72" y="3451642"/>
            <a:ext cx="2099638" cy="134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FAEFB7-3E7A-4153-88A8-B87287959D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10" y="2336241"/>
            <a:ext cx="1562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0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65BB06C-3D8B-4DAC-B7F2-6E8B3888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97" y="274974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49D1B-5CA4-4F95-B7A9-DDF4AEED022D}"/>
              </a:ext>
            </a:extLst>
          </p:cNvPr>
          <p:cNvSpPr txBox="1"/>
          <p:nvPr/>
        </p:nvSpPr>
        <p:spPr>
          <a:xfrm>
            <a:off x="1376724" y="1684068"/>
            <a:ext cx="9858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Complete the Worksheet before you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Take the Worksheet with you to write a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Report is due one week from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File the Report on BB and return the Worksheet in one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4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4F27FE2-1C3A-466B-B3FD-D98C439603A1}"/>
              </a:ext>
            </a:extLst>
          </p:cNvPr>
          <p:cNvGrpSpPr/>
          <p:nvPr/>
        </p:nvGrpSpPr>
        <p:grpSpPr>
          <a:xfrm>
            <a:off x="7394552" y="2803713"/>
            <a:ext cx="3754021" cy="4054367"/>
            <a:chOff x="-492148" y="1457513"/>
            <a:chExt cx="3754021" cy="40543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D2ACAC-F397-4840-8BC0-9152DE1CD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86" y="1457513"/>
              <a:ext cx="3169987" cy="405436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FDA47F-1D75-454F-B41A-647BDD7CF1F3}"/>
                </a:ext>
              </a:extLst>
            </p:cNvPr>
            <p:cNvSpPr/>
            <p:nvPr/>
          </p:nvSpPr>
          <p:spPr>
            <a:xfrm>
              <a:off x="430530" y="4632960"/>
              <a:ext cx="2476500" cy="579120"/>
            </a:xfrm>
            <a:custGeom>
              <a:avLst/>
              <a:gdLst>
                <a:gd name="connsiteX0" fmla="*/ 0 w 2468880"/>
                <a:gd name="connsiteY0" fmla="*/ 0 h 571500"/>
                <a:gd name="connsiteX1" fmla="*/ 2468880 w 2468880"/>
                <a:gd name="connsiteY1" fmla="*/ 30480 h 571500"/>
                <a:gd name="connsiteX2" fmla="*/ 2423160 w 2468880"/>
                <a:gd name="connsiteY2" fmla="*/ 518160 h 571500"/>
                <a:gd name="connsiteX3" fmla="*/ 53340 w 2468880"/>
                <a:gd name="connsiteY3" fmla="*/ 571500 h 571500"/>
                <a:gd name="connsiteX4" fmla="*/ 0 w 2468880"/>
                <a:gd name="connsiteY4" fmla="*/ 0 h 571500"/>
                <a:gd name="connsiteX0" fmla="*/ 0 w 2446020"/>
                <a:gd name="connsiteY0" fmla="*/ 0 h 579120"/>
                <a:gd name="connsiteX1" fmla="*/ 2446020 w 2446020"/>
                <a:gd name="connsiteY1" fmla="*/ 38100 h 579120"/>
                <a:gd name="connsiteX2" fmla="*/ 2400300 w 2446020"/>
                <a:gd name="connsiteY2" fmla="*/ 525780 h 579120"/>
                <a:gd name="connsiteX3" fmla="*/ 30480 w 2446020"/>
                <a:gd name="connsiteY3" fmla="*/ 579120 h 579120"/>
                <a:gd name="connsiteX4" fmla="*/ 0 w 244602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0030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3078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579120">
                  <a:moveTo>
                    <a:pt x="0" y="0"/>
                  </a:moveTo>
                  <a:lnTo>
                    <a:pt x="2476500" y="38100"/>
                  </a:lnTo>
                  <a:lnTo>
                    <a:pt x="2430780" y="525780"/>
                  </a:lnTo>
                  <a:lnTo>
                    <a:pt x="30480" y="57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816A65-027D-4A5A-BEB9-4C6F5629805B}"/>
                </a:ext>
              </a:extLst>
            </p:cNvPr>
            <p:cNvSpPr/>
            <p:nvPr/>
          </p:nvSpPr>
          <p:spPr>
            <a:xfrm>
              <a:off x="421244" y="4442460"/>
              <a:ext cx="2468880" cy="42672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19C4E5-7985-4E84-869E-529E7EC837A4}"/>
                </a:ext>
              </a:extLst>
            </p:cNvPr>
            <p:cNvSpPr/>
            <p:nvPr/>
          </p:nvSpPr>
          <p:spPr>
            <a:xfrm>
              <a:off x="472919" y="4967050"/>
              <a:ext cx="2365531" cy="51554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F28CA1-37E4-42C1-B7B4-823544F60ABB}"/>
                </a:ext>
              </a:extLst>
            </p:cNvPr>
            <p:cNvGrpSpPr/>
            <p:nvPr/>
          </p:nvGrpSpPr>
          <p:grpSpPr>
            <a:xfrm>
              <a:off x="-492148" y="1490870"/>
              <a:ext cx="2952615" cy="2806007"/>
              <a:chOff x="808967" y="2203680"/>
              <a:chExt cx="2952615" cy="280600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FA5298F-AE76-4C55-B9B0-767502565D56}"/>
                  </a:ext>
                </a:extLst>
              </p:cNvPr>
              <p:cNvGrpSpPr/>
              <p:nvPr/>
            </p:nvGrpSpPr>
            <p:grpSpPr>
              <a:xfrm>
                <a:off x="808967" y="2203680"/>
                <a:ext cx="2952615" cy="2806007"/>
                <a:chOff x="808967" y="2203680"/>
                <a:chExt cx="2952615" cy="2806007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81D2BA8B-2C43-49C7-8832-BBD6705A43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640225">
                  <a:off x="882271" y="2130376"/>
                  <a:ext cx="2806007" cy="295261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19927BED-0892-4612-A5F1-1B113020AD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613629">
                  <a:off x="1139783" y="2780451"/>
                  <a:ext cx="2416934" cy="1297096"/>
                </a:xfrm>
                <a:prstGeom prst="rect">
                  <a:avLst/>
                </a:prstGeom>
              </p:spPr>
            </p:pic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67928D0-567F-4C09-B27A-0B519B3E9FDD}"/>
                    </a:ext>
                  </a:extLst>
                </p:cNvPr>
                <p:cNvSpPr/>
                <p:nvPr/>
              </p:nvSpPr>
              <p:spPr>
                <a:xfrm rot="20090768">
                  <a:off x="1892934" y="2721042"/>
                  <a:ext cx="309845" cy="2514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269AABF-421D-497A-A887-8D3CDC66B47F}"/>
                  </a:ext>
                </a:extLst>
              </p:cNvPr>
              <p:cNvSpPr/>
              <p:nvPr/>
            </p:nvSpPr>
            <p:spPr>
              <a:xfrm rot="3901792" flipV="1">
                <a:off x="1872990" y="3963609"/>
                <a:ext cx="1498669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787D39F-D8CD-4FF9-9963-3B82E813327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116770" y="2631312"/>
            <a:ext cx="103943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680E036-DB5C-4664-8EDB-CFC85ED85C45}"/>
              </a:ext>
            </a:extLst>
          </p:cNvPr>
          <p:cNvSpPr/>
          <p:nvPr/>
        </p:nvSpPr>
        <p:spPr>
          <a:xfrm>
            <a:off x="5954908" y="2446646"/>
            <a:ext cx="116186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Skewer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0DADB1-0449-4716-A3A9-E3BF9A4F2DFC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7514496" y="3875263"/>
            <a:ext cx="135636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1367EF6-9B1C-4970-AF3D-48961DDB553C}"/>
              </a:ext>
            </a:extLst>
          </p:cNvPr>
          <p:cNvSpPr/>
          <p:nvPr/>
        </p:nvSpPr>
        <p:spPr>
          <a:xfrm>
            <a:off x="5495196" y="3321265"/>
            <a:ext cx="2019300" cy="11079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Temperature probe taped to the skewer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20C933-55D7-4AF1-9A5E-F722CB8907F5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7072708" y="6240694"/>
            <a:ext cx="156329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2F3C6B4-05E2-419C-8DB7-093FE6D18479}"/>
              </a:ext>
            </a:extLst>
          </p:cNvPr>
          <p:cNvSpPr/>
          <p:nvPr/>
        </p:nvSpPr>
        <p:spPr>
          <a:xfrm>
            <a:off x="6101408" y="6025250"/>
            <a:ext cx="971300" cy="4308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Sand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A98CD2-F329-4B27-84CA-408BD4EEEAAE}"/>
              </a:ext>
            </a:extLst>
          </p:cNvPr>
          <p:cNvGrpSpPr/>
          <p:nvPr/>
        </p:nvGrpSpPr>
        <p:grpSpPr>
          <a:xfrm>
            <a:off x="1212399" y="2803713"/>
            <a:ext cx="3834163" cy="3847158"/>
            <a:chOff x="-593568" y="1449853"/>
            <a:chExt cx="3886264" cy="406202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4B4B606-CD73-4819-BF10-0C0B2FDDC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86" y="1457513"/>
              <a:ext cx="3169987" cy="4054367"/>
            </a:xfrm>
            <a:prstGeom prst="rect">
              <a:avLst/>
            </a:prstGeom>
          </p:spPr>
        </p:pic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0405ED-1879-498B-A954-1BAFAC4F3647}"/>
                </a:ext>
              </a:extLst>
            </p:cNvPr>
            <p:cNvSpPr/>
            <p:nvPr/>
          </p:nvSpPr>
          <p:spPr>
            <a:xfrm>
              <a:off x="400050" y="4625340"/>
              <a:ext cx="2476500" cy="579120"/>
            </a:xfrm>
            <a:custGeom>
              <a:avLst/>
              <a:gdLst>
                <a:gd name="connsiteX0" fmla="*/ 0 w 2468880"/>
                <a:gd name="connsiteY0" fmla="*/ 0 h 571500"/>
                <a:gd name="connsiteX1" fmla="*/ 2468880 w 2468880"/>
                <a:gd name="connsiteY1" fmla="*/ 30480 h 571500"/>
                <a:gd name="connsiteX2" fmla="*/ 2423160 w 2468880"/>
                <a:gd name="connsiteY2" fmla="*/ 518160 h 571500"/>
                <a:gd name="connsiteX3" fmla="*/ 53340 w 2468880"/>
                <a:gd name="connsiteY3" fmla="*/ 571500 h 571500"/>
                <a:gd name="connsiteX4" fmla="*/ 0 w 2468880"/>
                <a:gd name="connsiteY4" fmla="*/ 0 h 571500"/>
                <a:gd name="connsiteX0" fmla="*/ 0 w 2446020"/>
                <a:gd name="connsiteY0" fmla="*/ 0 h 579120"/>
                <a:gd name="connsiteX1" fmla="*/ 2446020 w 2446020"/>
                <a:gd name="connsiteY1" fmla="*/ 38100 h 579120"/>
                <a:gd name="connsiteX2" fmla="*/ 2400300 w 2446020"/>
                <a:gd name="connsiteY2" fmla="*/ 525780 h 579120"/>
                <a:gd name="connsiteX3" fmla="*/ 30480 w 2446020"/>
                <a:gd name="connsiteY3" fmla="*/ 579120 h 579120"/>
                <a:gd name="connsiteX4" fmla="*/ 0 w 244602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0030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3078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579120">
                  <a:moveTo>
                    <a:pt x="0" y="0"/>
                  </a:moveTo>
                  <a:lnTo>
                    <a:pt x="2476500" y="38100"/>
                  </a:lnTo>
                  <a:lnTo>
                    <a:pt x="2430780" y="525780"/>
                  </a:lnTo>
                  <a:lnTo>
                    <a:pt x="30480" y="57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55D5DAB-17FA-4D47-B5C6-A00B0EE7B5FC}"/>
                </a:ext>
              </a:extLst>
            </p:cNvPr>
            <p:cNvSpPr/>
            <p:nvPr/>
          </p:nvSpPr>
          <p:spPr>
            <a:xfrm>
              <a:off x="117982" y="1449853"/>
              <a:ext cx="3174714" cy="667821"/>
            </a:xfrm>
            <a:custGeom>
              <a:avLst/>
              <a:gdLst>
                <a:gd name="connsiteX0" fmla="*/ 0 w 3174714"/>
                <a:gd name="connsiteY0" fmla="*/ 71919 h 657546"/>
                <a:gd name="connsiteX1" fmla="*/ 945222 w 3174714"/>
                <a:gd name="connsiteY1" fmla="*/ 30822 h 657546"/>
                <a:gd name="connsiteX2" fmla="*/ 1962364 w 3174714"/>
                <a:gd name="connsiteY2" fmla="*/ 10274 h 657546"/>
                <a:gd name="connsiteX3" fmla="*/ 2619910 w 3174714"/>
                <a:gd name="connsiteY3" fmla="*/ 0 h 657546"/>
                <a:gd name="connsiteX4" fmla="*/ 3174714 w 3174714"/>
                <a:gd name="connsiteY4" fmla="*/ 102742 h 657546"/>
                <a:gd name="connsiteX5" fmla="*/ 3061698 w 3174714"/>
                <a:gd name="connsiteY5" fmla="*/ 390418 h 657546"/>
                <a:gd name="connsiteX6" fmla="*/ 2804845 w 3174714"/>
                <a:gd name="connsiteY6" fmla="*/ 462337 h 657546"/>
                <a:gd name="connsiteX7" fmla="*/ 2753474 w 3174714"/>
                <a:gd name="connsiteY7" fmla="*/ 452063 h 657546"/>
                <a:gd name="connsiteX8" fmla="*/ 2732925 w 3174714"/>
                <a:gd name="connsiteY8" fmla="*/ 441789 h 657546"/>
                <a:gd name="connsiteX9" fmla="*/ 2691829 w 3174714"/>
                <a:gd name="connsiteY9" fmla="*/ 431515 h 657546"/>
                <a:gd name="connsiteX10" fmla="*/ 2671280 w 3174714"/>
                <a:gd name="connsiteY10" fmla="*/ 421240 h 657546"/>
                <a:gd name="connsiteX11" fmla="*/ 2506894 w 3174714"/>
                <a:gd name="connsiteY11" fmla="*/ 441789 h 657546"/>
                <a:gd name="connsiteX12" fmla="*/ 2424701 w 3174714"/>
                <a:gd name="connsiteY12" fmla="*/ 462337 h 657546"/>
                <a:gd name="connsiteX13" fmla="*/ 2363056 w 3174714"/>
                <a:gd name="connsiteY13" fmla="*/ 482885 h 657546"/>
                <a:gd name="connsiteX14" fmla="*/ 2332233 w 3174714"/>
                <a:gd name="connsiteY14" fmla="*/ 503434 h 657546"/>
                <a:gd name="connsiteX15" fmla="*/ 2311685 w 3174714"/>
                <a:gd name="connsiteY15" fmla="*/ 493160 h 657546"/>
                <a:gd name="connsiteX16" fmla="*/ 2301411 w 3174714"/>
                <a:gd name="connsiteY16" fmla="*/ 482885 h 657546"/>
                <a:gd name="connsiteX17" fmla="*/ 2188395 w 3174714"/>
                <a:gd name="connsiteY17" fmla="*/ 462337 h 657546"/>
                <a:gd name="connsiteX18" fmla="*/ 1921267 w 3174714"/>
                <a:gd name="connsiteY18" fmla="*/ 482885 h 657546"/>
                <a:gd name="connsiteX19" fmla="*/ 1910993 w 3174714"/>
                <a:gd name="connsiteY19" fmla="*/ 493160 h 657546"/>
                <a:gd name="connsiteX20" fmla="*/ 1890445 w 3174714"/>
                <a:gd name="connsiteY20" fmla="*/ 503434 h 657546"/>
                <a:gd name="connsiteX21" fmla="*/ 1818525 w 3174714"/>
                <a:gd name="connsiteY21" fmla="*/ 513708 h 657546"/>
                <a:gd name="connsiteX22" fmla="*/ 1756880 w 3174714"/>
                <a:gd name="connsiteY22" fmla="*/ 534256 h 657546"/>
                <a:gd name="connsiteX23" fmla="*/ 1726058 w 3174714"/>
                <a:gd name="connsiteY23" fmla="*/ 544530 h 657546"/>
                <a:gd name="connsiteX24" fmla="*/ 1623316 w 3174714"/>
                <a:gd name="connsiteY24" fmla="*/ 554804 h 657546"/>
                <a:gd name="connsiteX25" fmla="*/ 1592494 w 3174714"/>
                <a:gd name="connsiteY25" fmla="*/ 565079 h 657546"/>
                <a:gd name="connsiteX26" fmla="*/ 1571946 w 3174714"/>
                <a:gd name="connsiteY26" fmla="*/ 585627 h 657546"/>
                <a:gd name="connsiteX27" fmla="*/ 1510301 w 3174714"/>
                <a:gd name="connsiteY27" fmla="*/ 595901 h 657546"/>
                <a:gd name="connsiteX28" fmla="*/ 1500027 w 3174714"/>
                <a:gd name="connsiteY28" fmla="*/ 575353 h 657546"/>
                <a:gd name="connsiteX29" fmla="*/ 1561671 w 3174714"/>
                <a:gd name="connsiteY29" fmla="*/ 534256 h 657546"/>
                <a:gd name="connsiteX30" fmla="*/ 1541123 w 3174714"/>
                <a:gd name="connsiteY30" fmla="*/ 544530 h 657546"/>
                <a:gd name="connsiteX31" fmla="*/ 1520575 w 3174714"/>
                <a:gd name="connsiteY31" fmla="*/ 554804 h 657546"/>
                <a:gd name="connsiteX32" fmla="*/ 1510301 w 3174714"/>
                <a:gd name="connsiteY32" fmla="*/ 565079 h 657546"/>
                <a:gd name="connsiteX33" fmla="*/ 1397285 w 3174714"/>
                <a:gd name="connsiteY33" fmla="*/ 544530 h 657546"/>
                <a:gd name="connsiteX34" fmla="*/ 1202076 w 3174714"/>
                <a:gd name="connsiteY34" fmla="*/ 534256 h 657546"/>
                <a:gd name="connsiteX35" fmla="*/ 1089060 w 3174714"/>
                <a:gd name="connsiteY35" fmla="*/ 534256 h 657546"/>
                <a:gd name="connsiteX36" fmla="*/ 1027415 w 3174714"/>
                <a:gd name="connsiteY36" fmla="*/ 544530 h 657546"/>
                <a:gd name="connsiteX37" fmla="*/ 924674 w 3174714"/>
                <a:gd name="connsiteY37" fmla="*/ 554804 h 657546"/>
                <a:gd name="connsiteX38" fmla="*/ 893851 w 3174714"/>
                <a:gd name="connsiteY38" fmla="*/ 565079 h 657546"/>
                <a:gd name="connsiteX39" fmla="*/ 821932 w 3174714"/>
                <a:gd name="connsiteY39" fmla="*/ 595901 h 657546"/>
                <a:gd name="connsiteX40" fmla="*/ 719191 w 3174714"/>
                <a:gd name="connsiteY40" fmla="*/ 616449 h 657546"/>
                <a:gd name="connsiteX41" fmla="*/ 657546 w 3174714"/>
                <a:gd name="connsiteY41" fmla="*/ 636998 h 657546"/>
                <a:gd name="connsiteX42" fmla="*/ 595901 w 3174714"/>
                <a:gd name="connsiteY42" fmla="*/ 647272 h 657546"/>
                <a:gd name="connsiteX43" fmla="*/ 554804 w 3174714"/>
                <a:gd name="connsiteY43" fmla="*/ 657546 h 657546"/>
                <a:gd name="connsiteX44" fmla="*/ 513707 w 3174714"/>
                <a:gd name="connsiteY44" fmla="*/ 647272 h 657546"/>
                <a:gd name="connsiteX45" fmla="*/ 503433 w 3174714"/>
                <a:gd name="connsiteY45" fmla="*/ 616449 h 657546"/>
                <a:gd name="connsiteX46" fmla="*/ 359595 w 3174714"/>
                <a:gd name="connsiteY46" fmla="*/ 606175 h 657546"/>
                <a:gd name="connsiteX47" fmla="*/ 277402 w 3174714"/>
                <a:gd name="connsiteY47" fmla="*/ 595901 h 657546"/>
                <a:gd name="connsiteX48" fmla="*/ 92467 w 3174714"/>
                <a:gd name="connsiteY48" fmla="*/ 585627 h 657546"/>
                <a:gd name="connsiteX49" fmla="*/ 113015 w 3174714"/>
                <a:gd name="connsiteY49" fmla="*/ 575353 h 657546"/>
                <a:gd name="connsiteX50" fmla="*/ 102741 w 3174714"/>
                <a:gd name="connsiteY50" fmla="*/ 554804 h 657546"/>
                <a:gd name="connsiteX51" fmla="*/ 0 w 3174714"/>
                <a:gd name="connsiteY51" fmla="*/ 71919 h 657546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3174714 w 3174714"/>
                <a:gd name="connsiteY4" fmla="*/ 113017 h 667821"/>
                <a:gd name="connsiteX5" fmla="*/ 3061698 w 3174714"/>
                <a:gd name="connsiteY5" fmla="*/ 400693 h 667821"/>
                <a:gd name="connsiteX6" fmla="*/ 2804845 w 3174714"/>
                <a:gd name="connsiteY6" fmla="*/ 472612 h 667821"/>
                <a:gd name="connsiteX7" fmla="*/ 2753474 w 3174714"/>
                <a:gd name="connsiteY7" fmla="*/ 462338 h 667821"/>
                <a:gd name="connsiteX8" fmla="*/ 2732925 w 3174714"/>
                <a:gd name="connsiteY8" fmla="*/ 452064 h 667821"/>
                <a:gd name="connsiteX9" fmla="*/ 2691829 w 3174714"/>
                <a:gd name="connsiteY9" fmla="*/ 441790 h 667821"/>
                <a:gd name="connsiteX10" fmla="*/ 2671280 w 3174714"/>
                <a:gd name="connsiteY10" fmla="*/ 431515 h 667821"/>
                <a:gd name="connsiteX11" fmla="*/ 2506894 w 3174714"/>
                <a:gd name="connsiteY11" fmla="*/ 452064 h 667821"/>
                <a:gd name="connsiteX12" fmla="*/ 2424701 w 3174714"/>
                <a:gd name="connsiteY12" fmla="*/ 472612 h 667821"/>
                <a:gd name="connsiteX13" fmla="*/ 2363056 w 3174714"/>
                <a:gd name="connsiteY13" fmla="*/ 493160 h 667821"/>
                <a:gd name="connsiteX14" fmla="*/ 2332233 w 3174714"/>
                <a:gd name="connsiteY14" fmla="*/ 513709 h 667821"/>
                <a:gd name="connsiteX15" fmla="*/ 2311685 w 3174714"/>
                <a:gd name="connsiteY15" fmla="*/ 503435 h 667821"/>
                <a:gd name="connsiteX16" fmla="*/ 2301411 w 3174714"/>
                <a:gd name="connsiteY16" fmla="*/ 493160 h 667821"/>
                <a:gd name="connsiteX17" fmla="*/ 2188395 w 3174714"/>
                <a:gd name="connsiteY17" fmla="*/ 472612 h 667821"/>
                <a:gd name="connsiteX18" fmla="*/ 1921267 w 3174714"/>
                <a:gd name="connsiteY18" fmla="*/ 493160 h 667821"/>
                <a:gd name="connsiteX19" fmla="*/ 1910993 w 3174714"/>
                <a:gd name="connsiteY19" fmla="*/ 503435 h 667821"/>
                <a:gd name="connsiteX20" fmla="*/ 1890445 w 3174714"/>
                <a:gd name="connsiteY20" fmla="*/ 513709 h 667821"/>
                <a:gd name="connsiteX21" fmla="*/ 1818525 w 3174714"/>
                <a:gd name="connsiteY21" fmla="*/ 523983 h 667821"/>
                <a:gd name="connsiteX22" fmla="*/ 1756880 w 3174714"/>
                <a:gd name="connsiteY22" fmla="*/ 544531 h 667821"/>
                <a:gd name="connsiteX23" fmla="*/ 1726058 w 3174714"/>
                <a:gd name="connsiteY23" fmla="*/ 554805 h 667821"/>
                <a:gd name="connsiteX24" fmla="*/ 1623316 w 3174714"/>
                <a:gd name="connsiteY24" fmla="*/ 565079 h 667821"/>
                <a:gd name="connsiteX25" fmla="*/ 1592494 w 3174714"/>
                <a:gd name="connsiteY25" fmla="*/ 575354 h 667821"/>
                <a:gd name="connsiteX26" fmla="*/ 1571946 w 3174714"/>
                <a:gd name="connsiteY26" fmla="*/ 595902 h 667821"/>
                <a:gd name="connsiteX27" fmla="*/ 1510301 w 3174714"/>
                <a:gd name="connsiteY27" fmla="*/ 606176 h 667821"/>
                <a:gd name="connsiteX28" fmla="*/ 1500027 w 3174714"/>
                <a:gd name="connsiteY28" fmla="*/ 585628 h 667821"/>
                <a:gd name="connsiteX29" fmla="*/ 1561671 w 3174714"/>
                <a:gd name="connsiteY29" fmla="*/ 544531 h 667821"/>
                <a:gd name="connsiteX30" fmla="*/ 1541123 w 3174714"/>
                <a:gd name="connsiteY30" fmla="*/ 554805 h 667821"/>
                <a:gd name="connsiteX31" fmla="*/ 1520575 w 3174714"/>
                <a:gd name="connsiteY31" fmla="*/ 565079 h 667821"/>
                <a:gd name="connsiteX32" fmla="*/ 1510301 w 3174714"/>
                <a:gd name="connsiteY32" fmla="*/ 575354 h 667821"/>
                <a:gd name="connsiteX33" fmla="*/ 1397285 w 3174714"/>
                <a:gd name="connsiteY33" fmla="*/ 554805 h 667821"/>
                <a:gd name="connsiteX34" fmla="*/ 1202076 w 3174714"/>
                <a:gd name="connsiteY34" fmla="*/ 544531 h 667821"/>
                <a:gd name="connsiteX35" fmla="*/ 1089060 w 3174714"/>
                <a:gd name="connsiteY35" fmla="*/ 544531 h 667821"/>
                <a:gd name="connsiteX36" fmla="*/ 1027415 w 3174714"/>
                <a:gd name="connsiteY36" fmla="*/ 554805 h 667821"/>
                <a:gd name="connsiteX37" fmla="*/ 924674 w 3174714"/>
                <a:gd name="connsiteY37" fmla="*/ 565079 h 667821"/>
                <a:gd name="connsiteX38" fmla="*/ 893851 w 3174714"/>
                <a:gd name="connsiteY38" fmla="*/ 575354 h 667821"/>
                <a:gd name="connsiteX39" fmla="*/ 821932 w 3174714"/>
                <a:gd name="connsiteY39" fmla="*/ 606176 h 667821"/>
                <a:gd name="connsiteX40" fmla="*/ 719191 w 3174714"/>
                <a:gd name="connsiteY40" fmla="*/ 626724 h 667821"/>
                <a:gd name="connsiteX41" fmla="*/ 657546 w 3174714"/>
                <a:gd name="connsiteY41" fmla="*/ 647273 h 667821"/>
                <a:gd name="connsiteX42" fmla="*/ 595901 w 3174714"/>
                <a:gd name="connsiteY42" fmla="*/ 657547 h 667821"/>
                <a:gd name="connsiteX43" fmla="*/ 554804 w 3174714"/>
                <a:gd name="connsiteY43" fmla="*/ 667821 h 667821"/>
                <a:gd name="connsiteX44" fmla="*/ 513707 w 3174714"/>
                <a:gd name="connsiteY44" fmla="*/ 657547 h 667821"/>
                <a:gd name="connsiteX45" fmla="*/ 503433 w 3174714"/>
                <a:gd name="connsiteY45" fmla="*/ 626724 h 667821"/>
                <a:gd name="connsiteX46" fmla="*/ 359595 w 3174714"/>
                <a:gd name="connsiteY46" fmla="*/ 616450 h 667821"/>
                <a:gd name="connsiteX47" fmla="*/ 277402 w 3174714"/>
                <a:gd name="connsiteY47" fmla="*/ 606176 h 667821"/>
                <a:gd name="connsiteX48" fmla="*/ 92467 w 3174714"/>
                <a:gd name="connsiteY48" fmla="*/ 595902 h 667821"/>
                <a:gd name="connsiteX49" fmla="*/ 113015 w 3174714"/>
                <a:gd name="connsiteY49" fmla="*/ 585628 h 667821"/>
                <a:gd name="connsiteX50" fmla="*/ 102741 w 3174714"/>
                <a:gd name="connsiteY50" fmla="*/ 565079 h 667821"/>
                <a:gd name="connsiteX51" fmla="*/ 0 w 3174714"/>
                <a:gd name="connsiteY51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71280 w 3174714"/>
                <a:gd name="connsiteY11" fmla="*/ 431515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54851 w 3174714"/>
                <a:gd name="connsiteY7" fmla="*/ 465468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74714" h="667821">
                  <a:moveTo>
                    <a:pt x="0" y="82194"/>
                  </a:moveTo>
                  <a:lnTo>
                    <a:pt x="934948" y="0"/>
                  </a:lnTo>
                  <a:lnTo>
                    <a:pt x="1962364" y="20549"/>
                  </a:lnTo>
                  <a:lnTo>
                    <a:pt x="2619910" y="10275"/>
                  </a:lnTo>
                  <a:cubicBezTo>
                    <a:pt x="2739775" y="30824"/>
                    <a:pt x="2869914" y="10275"/>
                    <a:pt x="2989779" y="30824"/>
                  </a:cubicBezTo>
                  <a:lnTo>
                    <a:pt x="3174714" y="113017"/>
                  </a:lnTo>
                  <a:lnTo>
                    <a:pt x="3061698" y="400693"/>
                  </a:lnTo>
                  <a:cubicBezTo>
                    <a:pt x="2976080" y="424666"/>
                    <a:pt x="2901856" y="449241"/>
                    <a:pt x="2854851" y="465468"/>
                  </a:cubicBezTo>
                  <a:cubicBezTo>
                    <a:pt x="2807846" y="481695"/>
                    <a:pt x="2795623" y="491957"/>
                    <a:pt x="2779668" y="498057"/>
                  </a:cubicBezTo>
                  <a:cubicBezTo>
                    <a:pt x="2763713" y="504157"/>
                    <a:pt x="2772568" y="502320"/>
                    <a:pt x="2759119" y="502070"/>
                  </a:cubicBezTo>
                  <a:cubicBezTo>
                    <a:pt x="2745670" y="501820"/>
                    <a:pt x="2712672" y="499984"/>
                    <a:pt x="2698973" y="496559"/>
                  </a:cubicBezTo>
                  <a:cubicBezTo>
                    <a:pt x="2692123" y="493134"/>
                    <a:pt x="2700912" y="467506"/>
                    <a:pt x="2668899" y="460090"/>
                  </a:cubicBezTo>
                  <a:cubicBezTo>
                    <a:pt x="2636886" y="452674"/>
                    <a:pt x="2547593" y="449977"/>
                    <a:pt x="2506894" y="452064"/>
                  </a:cubicBezTo>
                  <a:cubicBezTo>
                    <a:pt x="2466195" y="454151"/>
                    <a:pt x="2451493" y="463682"/>
                    <a:pt x="2424701" y="472612"/>
                  </a:cubicBezTo>
                  <a:lnTo>
                    <a:pt x="2363056" y="493160"/>
                  </a:lnTo>
                  <a:cubicBezTo>
                    <a:pt x="2355234" y="500983"/>
                    <a:pt x="2344675" y="513709"/>
                    <a:pt x="2332233" y="513709"/>
                  </a:cubicBezTo>
                  <a:cubicBezTo>
                    <a:pt x="2324575" y="513709"/>
                    <a:pt x="2318534" y="506860"/>
                    <a:pt x="2311685" y="503435"/>
                  </a:cubicBezTo>
                  <a:cubicBezTo>
                    <a:pt x="2308260" y="500010"/>
                    <a:pt x="2305908" y="494959"/>
                    <a:pt x="2301411" y="493160"/>
                  </a:cubicBezTo>
                  <a:cubicBezTo>
                    <a:pt x="2274501" y="482396"/>
                    <a:pt x="2209672" y="475652"/>
                    <a:pt x="2188395" y="472612"/>
                  </a:cubicBezTo>
                  <a:cubicBezTo>
                    <a:pt x="2177089" y="473177"/>
                    <a:pt x="1985256" y="474877"/>
                    <a:pt x="1921267" y="493160"/>
                  </a:cubicBezTo>
                  <a:cubicBezTo>
                    <a:pt x="1916610" y="494491"/>
                    <a:pt x="1915023" y="500748"/>
                    <a:pt x="1910993" y="503435"/>
                  </a:cubicBezTo>
                  <a:cubicBezTo>
                    <a:pt x="1904621" y="507683"/>
                    <a:pt x="1897920" y="512048"/>
                    <a:pt x="1890445" y="513709"/>
                  </a:cubicBezTo>
                  <a:cubicBezTo>
                    <a:pt x="1866805" y="518962"/>
                    <a:pt x="1842498" y="520558"/>
                    <a:pt x="1818525" y="523983"/>
                  </a:cubicBezTo>
                  <a:lnTo>
                    <a:pt x="1756880" y="544531"/>
                  </a:lnTo>
                  <a:cubicBezTo>
                    <a:pt x="1746606" y="547956"/>
                    <a:pt x="1736834" y="553727"/>
                    <a:pt x="1726058" y="554805"/>
                  </a:cubicBezTo>
                  <a:lnTo>
                    <a:pt x="1623316" y="565079"/>
                  </a:lnTo>
                  <a:cubicBezTo>
                    <a:pt x="1613042" y="568504"/>
                    <a:pt x="1601780" y="569782"/>
                    <a:pt x="1592494" y="575354"/>
                  </a:cubicBezTo>
                  <a:cubicBezTo>
                    <a:pt x="1584188" y="580338"/>
                    <a:pt x="1581016" y="592501"/>
                    <a:pt x="1571946" y="595902"/>
                  </a:cubicBezTo>
                  <a:cubicBezTo>
                    <a:pt x="1552441" y="603216"/>
                    <a:pt x="1530849" y="602751"/>
                    <a:pt x="1510301" y="606176"/>
                  </a:cubicBezTo>
                  <a:cubicBezTo>
                    <a:pt x="1506876" y="599327"/>
                    <a:pt x="1498170" y="593057"/>
                    <a:pt x="1500027" y="585628"/>
                  </a:cubicBezTo>
                  <a:cubicBezTo>
                    <a:pt x="1504510" y="567696"/>
                    <a:pt x="1554434" y="548149"/>
                    <a:pt x="1561671" y="544531"/>
                  </a:cubicBezTo>
                  <a:lnTo>
                    <a:pt x="1541123" y="554805"/>
                  </a:lnTo>
                  <a:lnTo>
                    <a:pt x="1520575" y="565079"/>
                  </a:lnTo>
                  <a:cubicBezTo>
                    <a:pt x="1517150" y="568504"/>
                    <a:pt x="1515144" y="575354"/>
                    <a:pt x="1510301" y="575354"/>
                  </a:cubicBezTo>
                  <a:cubicBezTo>
                    <a:pt x="1357842" y="575354"/>
                    <a:pt x="1500687" y="563796"/>
                    <a:pt x="1397285" y="554805"/>
                  </a:cubicBezTo>
                  <a:cubicBezTo>
                    <a:pt x="1332370" y="549160"/>
                    <a:pt x="1267146" y="547956"/>
                    <a:pt x="1202076" y="544531"/>
                  </a:cubicBezTo>
                  <a:cubicBezTo>
                    <a:pt x="1154657" y="520821"/>
                    <a:pt x="1185627" y="531656"/>
                    <a:pt x="1089060" y="544531"/>
                  </a:cubicBezTo>
                  <a:cubicBezTo>
                    <a:pt x="1068411" y="547284"/>
                    <a:pt x="1048086" y="552221"/>
                    <a:pt x="1027415" y="554805"/>
                  </a:cubicBezTo>
                  <a:cubicBezTo>
                    <a:pt x="993263" y="559074"/>
                    <a:pt x="958921" y="561654"/>
                    <a:pt x="924674" y="565079"/>
                  </a:cubicBezTo>
                  <a:cubicBezTo>
                    <a:pt x="914400" y="568504"/>
                    <a:pt x="903907" y="571332"/>
                    <a:pt x="893851" y="575354"/>
                  </a:cubicBezTo>
                  <a:cubicBezTo>
                    <a:pt x="853310" y="591571"/>
                    <a:pt x="888836" y="588335"/>
                    <a:pt x="821932" y="606176"/>
                  </a:cubicBezTo>
                  <a:cubicBezTo>
                    <a:pt x="788186" y="615175"/>
                    <a:pt x="753073" y="618253"/>
                    <a:pt x="719191" y="626724"/>
                  </a:cubicBezTo>
                  <a:cubicBezTo>
                    <a:pt x="698178" y="631977"/>
                    <a:pt x="678559" y="642020"/>
                    <a:pt x="657546" y="647273"/>
                  </a:cubicBezTo>
                  <a:cubicBezTo>
                    <a:pt x="637336" y="652326"/>
                    <a:pt x="616328" y="653462"/>
                    <a:pt x="595901" y="657547"/>
                  </a:cubicBezTo>
                  <a:cubicBezTo>
                    <a:pt x="582055" y="660316"/>
                    <a:pt x="568503" y="664396"/>
                    <a:pt x="554804" y="667821"/>
                  </a:cubicBezTo>
                  <a:cubicBezTo>
                    <a:pt x="541105" y="664396"/>
                    <a:pt x="524733" y="666368"/>
                    <a:pt x="513707" y="657547"/>
                  </a:cubicBezTo>
                  <a:cubicBezTo>
                    <a:pt x="505250" y="650781"/>
                    <a:pt x="513897" y="629515"/>
                    <a:pt x="503433" y="626724"/>
                  </a:cubicBezTo>
                  <a:cubicBezTo>
                    <a:pt x="456988" y="614339"/>
                    <a:pt x="407466" y="620802"/>
                    <a:pt x="359595" y="616450"/>
                  </a:cubicBezTo>
                  <a:cubicBezTo>
                    <a:pt x="332098" y="613950"/>
                    <a:pt x="304932" y="608294"/>
                    <a:pt x="277402" y="606176"/>
                  </a:cubicBezTo>
                  <a:cubicBezTo>
                    <a:pt x="215844" y="601441"/>
                    <a:pt x="154112" y="599327"/>
                    <a:pt x="92467" y="595902"/>
                  </a:cubicBezTo>
                  <a:cubicBezTo>
                    <a:pt x="99316" y="592477"/>
                    <a:pt x="110593" y="592893"/>
                    <a:pt x="113015" y="585628"/>
                  </a:cubicBezTo>
                  <a:cubicBezTo>
                    <a:pt x="115437" y="578363"/>
                    <a:pt x="102741" y="565079"/>
                    <a:pt x="102741" y="565079"/>
                  </a:cubicBezTo>
                  <a:lnTo>
                    <a:pt x="0" y="82194"/>
                  </a:lnTo>
                  <a:close/>
                </a:path>
              </a:pathLst>
            </a:custGeom>
            <a:solidFill>
              <a:srgbClr val="EAEAEA">
                <a:alpha val="34902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B998A3A-1545-4C15-B436-B3C99E5B55CA}"/>
                </a:ext>
              </a:extLst>
            </p:cNvPr>
            <p:cNvSpPr/>
            <p:nvPr/>
          </p:nvSpPr>
          <p:spPr>
            <a:xfrm>
              <a:off x="390764" y="4434840"/>
              <a:ext cx="2468880" cy="42672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0A26590-F49B-4EC3-B97E-E74421A7F0A2}"/>
                </a:ext>
              </a:extLst>
            </p:cNvPr>
            <p:cNvSpPr/>
            <p:nvPr/>
          </p:nvSpPr>
          <p:spPr>
            <a:xfrm>
              <a:off x="442439" y="4959430"/>
              <a:ext cx="2365531" cy="51554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9EF42C8-B56D-4D85-AB00-EDB4F62D1807}"/>
                </a:ext>
              </a:extLst>
            </p:cNvPr>
            <p:cNvGrpSpPr/>
            <p:nvPr/>
          </p:nvGrpSpPr>
          <p:grpSpPr>
            <a:xfrm>
              <a:off x="-593568" y="1511913"/>
              <a:ext cx="2952615" cy="2806007"/>
              <a:chOff x="808967" y="2203680"/>
              <a:chExt cx="2952615" cy="280600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83CE545-40EE-4DA0-B2C0-2D60BA2D2DD4}"/>
                  </a:ext>
                </a:extLst>
              </p:cNvPr>
              <p:cNvGrpSpPr/>
              <p:nvPr/>
            </p:nvGrpSpPr>
            <p:grpSpPr>
              <a:xfrm>
                <a:off x="808967" y="2203680"/>
                <a:ext cx="2952615" cy="2806007"/>
                <a:chOff x="808967" y="2203680"/>
                <a:chExt cx="2952615" cy="2806007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51103A46-6647-42BF-8226-1AD0B4E39F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640225">
                  <a:off x="882271" y="2130376"/>
                  <a:ext cx="2806007" cy="2952615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1CA1D403-8347-405F-8D25-719BA88F2A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613629">
                  <a:off x="1139783" y="2780451"/>
                  <a:ext cx="2416934" cy="1297096"/>
                </a:xfrm>
                <a:prstGeom prst="rect">
                  <a:avLst/>
                </a:prstGeom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0A3FC1D-47A3-4BC5-8057-EBF67BFF7CB7}"/>
                    </a:ext>
                  </a:extLst>
                </p:cNvPr>
                <p:cNvSpPr/>
                <p:nvPr/>
              </p:nvSpPr>
              <p:spPr>
                <a:xfrm rot="20090768">
                  <a:off x="1892934" y="2721042"/>
                  <a:ext cx="309845" cy="2514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9EF689D-5918-4866-9BFF-FAB6057EC923}"/>
                  </a:ext>
                </a:extLst>
              </p:cNvPr>
              <p:cNvSpPr/>
              <p:nvPr/>
            </p:nvSpPr>
            <p:spPr>
              <a:xfrm rot="3901792" flipV="1">
                <a:off x="1872990" y="3963609"/>
                <a:ext cx="1498669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E608C6-E420-4A57-9AEC-56E477FE4D1F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1871849" y="2629812"/>
            <a:ext cx="4083059" cy="15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29C7557-116D-4637-95AA-D1A1FABF0610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2711542" y="3875263"/>
            <a:ext cx="2783654" cy="218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42889ED-5636-43F6-920B-5F801B31A4A6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948948" y="6240694"/>
            <a:ext cx="2152460" cy="234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4609E95-0534-4788-BD68-C2194BAC87E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3459206" y="1532077"/>
            <a:ext cx="40703" cy="15231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E304CD82-6F66-4183-8C39-51AC6A67ED08}"/>
              </a:ext>
            </a:extLst>
          </p:cNvPr>
          <p:cNvSpPr/>
          <p:nvPr/>
        </p:nvSpPr>
        <p:spPr>
          <a:xfrm>
            <a:off x="2386306" y="793413"/>
            <a:ext cx="2227205" cy="738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Plastic wrap over the opening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E9ABC59-DFBF-45CC-9ADD-8FCF42D42DE9}"/>
              </a:ext>
            </a:extLst>
          </p:cNvPr>
          <p:cNvCxnSpPr>
            <a:cxnSpLocks/>
            <a:stCxn id="62" idx="2"/>
          </p:cNvCxnSpPr>
          <p:nvPr/>
        </p:nvCxnSpPr>
        <p:spPr>
          <a:xfrm flipH="1">
            <a:off x="9615478" y="1436552"/>
            <a:ext cx="40702" cy="17078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F3C11B0-A7C2-4290-B92A-CF23970814EA}"/>
              </a:ext>
            </a:extLst>
          </p:cNvPr>
          <p:cNvSpPr/>
          <p:nvPr/>
        </p:nvSpPr>
        <p:spPr>
          <a:xfrm>
            <a:off x="8542577" y="1067220"/>
            <a:ext cx="2227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Open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ACE28F3-C5CD-4868-9EFB-061DF6A65C45}"/>
              </a:ext>
            </a:extLst>
          </p:cNvPr>
          <p:cNvSpPr txBox="1"/>
          <p:nvPr/>
        </p:nvSpPr>
        <p:spPr>
          <a:xfrm>
            <a:off x="1537194" y="24645"/>
            <a:ext cx="427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Setup for Greenhouse Effect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1ECEFC-A95B-47EE-90E5-63A3491FA857}"/>
              </a:ext>
            </a:extLst>
          </p:cNvPr>
          <p:cNvSpPr txBox="1"/>
          <p:nvPr/>
        </p:nvSpPr>
        <p:spPr>
          <a:xfrm>
            <a:off x="9012662" y="64140"/>
            <a:ext cx="128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95320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E2595E7-66C9-46A1-B1AF-6AE3E068997F}"/>
              </a:ext>
            </a:extLst>
          </p:cNvPr>
          <p:cNvSpPr txBox="1"/>
          <p:nvPr/>
        </p:nvSpPr>
        <p:spPr>
          <a:xfrm>
            <a:off x="495300" y="580317"/>
            <a:ext cx="1607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Control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41592-988E-4C89-AA25-65ADE048DDB8}"/>
              </a:ext>
            </a:extLst>
          </p:cNvPr>
          <p:cNvSpPr txBox="1"/>
          <p:nvPr/>
        </p:nvSpPr>
        <p:spPr>
          <a:xfrm>
            <a:off x="2612991" y="626483"/>
            <a:ext cx="269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Greenhouse effect over 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56989F-1814-4893-ACAE-C05D6985FB44}"/>
              </a:ext>
            </a:extLst>
          </p:cNvPr>
          <p:cNvSpPr txBox="1"/>
          <p:nvPr/>
        </p:nvSpPr>
        <p:spPr>
          <a:xfrm>
            <a:off x="5330085" y="617645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Greenhouse effect over land with CO</a:t>
            </a:r>
            <a:r>
              <a:rPr lang="en-US" sz="2800" baseline="-25000" dirty="0"/>
              <a:t>2 </a:t>
            </a:r>
            <a:r>
              <a:rPr lang="en-US" sz="2800" dirty="0"/>
              <a:t>atmosphere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CD2E21-67B2-4083-BF55-6175F650D849}"/>
              </a:ext>
            </a:extLst>
          </p:cNvPr>
          <p:cNvSpPr txBox="1"/>
          <p:nvPr/>
        </p:nvSpPr>
        <p:spPr>
          <a:xfrm>
            <a:off x="8937591" y="626483"/>
            <a:ext cx="337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Greenhouse effect over water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9A478A-F35B-49A3-88AE-D92BCFD66EB6}"/>
              </a:ext>
            </a:extLst>
          </p:cNvPr>
          <p:cNvSpPr txBox="1"/>
          <p:nvPr/>
        </p:nvSpPr>
        <p:spPr>
          <a:xfrm>
            <a:off x="8876881" y="57097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Bonus: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7DD54D-2D75-4F7B-A685-0C0FC04D7CD8}"/>
              </a:ext>
            </a:extLst>
          </p:cNvPr>
          <p:cNvGrpSpPr/>
          <p:nvPr/>
        </p:nvGrpSpPr>
        <p:grpSpPr>
          <a:xfrm>
            <a:off x="504621" y="2180569"/>
            <a:ext cx="1292248" cy="1530430"/>
            <a:chOff x="-492148" y="1457513"/>
            <a:chExt cx="3754021" cy="40543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3328D4-D20D-4F00-9E67-51D118208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86" y="1457513"/>
              <a:ext cx="3169987" cy="4054367"/>
            </a:xfrm>
            <a:prstGeom prst="rect">
              <a:avLst/>
            </a:prstGeom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D04E78A-1547-485A-9A9E-989BFCF4ABDB}"/>
                </a:ext>
              </a:extLst>
            </p:cNvPr>
            <p:cNvSpPr/>
            <p:nvPr/>
          </p:nvSpPr>
          <p:spPr>
            <a:xfrm>
              <a:off x="430530" y="4632960"/>
              <a:ext cx="2476500" cy="579120"/>
            </a:xfrm>
            <a:custGeom>
              <a:avLst/>
              <a:gdLst>
                <a:gd name="connsiteX0" fmla="*/ 0 w 2468880"/>
                <a:gd name="connsiteY0" fmla="*/ 0 h 571500"/>
                <a:gd name="connsiteX1" fmla="*/ 2468880 w 2468880"/>
                <a:gd name="connsiteY1" fmla="*/ 30480 h 571500"/>
                <a:gd name="connsiteX2" fmla="*/ 2423160 w 2468880"/>
                <a:gd name="connsiteY2" fmla="*/ 518160 h 571500"/>
                <a:gd name="connsiteX3" fmla="*/ 53340 w 2468880"/>
                <a:gd name="connsiteY3" fmla="*/ 571500 h 571500"/>
                <a:gd name="connsiteX4" fmla="*/ 0 w 2468880"/>
                <a:gd name="connsiteY4" fmla="*/ 0 h 571500"/>
                <a:gd name="connsiteX0" fmla="*/ 0 w 2446020"/>
                <a:gd name="connsiteY0" fmla="*/ 0 h 579120"/>
                <a:gd name="connsiteX1" fmla="*/ 2446020 w 2446020"/>
                <a:gd name="connsiteY1" fmla="*/ 38100 h 579120"/>
                <a:gd name="connsiteX2" fmla="*/ 2400300 w 2446020"/>
                <a:gd name="connsiteY2" fmla="*/ 525780 h 579120"/>
                <a:gd name="connsiteX3" fmla="*/ 30480 w 2446020"/>
                <a:gd name="connsiteY3" fmla="*/ 579120 h 579120"/>
                <a:gd name="connsiteX4" fmla="*/ 0 w 244602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0030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3078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579120">
                  <a:moveTo>
                    <a:pt x="0" y="0"/>
                  </a:moveTo>
                  <a:lnTo>
                    <a:pt x="2476500" y="38100"/>
                  </a:lnTo>
                  <a:lnTo>
                    <a:pt x="2430780" y="525780"/>
                  </a:lnTo>
                  <a:lnTo>
                    <a:pt x="30480" y="57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178E618-C02E-4617-9214-EAB1833F332A}"/>
                </a:ext>
              </a:extLst>
            </p:cNvPr>
            <p:cNvSpPr/>
            <p:nvPr/>
          </p:nvSpPr>
          <p:spPr>
            <a:xfrm>
              <a:off x="421244" y="4442460"/>
              <a:ext cx="2468880" cy="42672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5404680-3C0C-4159-9D38-89D2ECC5F977}"/>
                </a:ext>
              </a:extLst>
            </p:cNvPr>
            <p:cNvSpPr/>
            <p:nvPr/>
          </p:nvSpPr>
          <p:spPr>
            <a:xfrm>
              <a:off x="472919" y="4967050"/>
              <a:ext cx="2365531" cy="51554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9A9A6A0-A3B5-4410-9887-1C24612C1E56}"/>
                </a:ext>
              </a:extLst>
            </p:cNvPr>
            <p:cNvGrpSpPr/>
            <p:nvPr/>
          </p:nvGrpSpPr>
          <p:grpSpPr>
            <a:xfrm>
              <a:off x="-492148" y="1490870"/>
              <a:ext cx="2952615" cy="2806007"/>
              <a:chOff x="808967" y="2203680"/>
              <a:chExt cx="2952615" cy="280600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F3BEE85-D1C4-4D80-BFB6-ECBB5D806E00}"/>
                  </a:ext>
                </a:extLst>
              </p:cNvPr>
              <p:cNvGrpSpPr/>
              <p:nvPr/>
            </p:nvGrpSpPr>
            <p:grpSpPr>
              <a:xfrm>
                <a:off x="808967" y="2203680"/>
                <a:ext cx="2952615" cy="2806007"/>
                <a:chOff x="808967" y="2203680"/>
                <a:chExt cx="2952615" cy="2806007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2B25CC0F-956C-4AD3-9AF0-2A9E49AB7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640225">
                  <a:off x="882271" y="2130376"/>
                  <a:ext cx="2806007" cy="2952615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E6C4D521-0ADF-432B-A8DD-0420DCC7B1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613629">
                  <a:off x="1139783" y="2780451"/>
                  <a:ext cx="2416934" cy="1297096"/>
                </a:xfrm>
                <a:prstGeom prst="rect">
                  <a:avLst/>
                </a:prstGeom>
              </p:spPr>
            </p:pic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A63CD79-CC6F-47D7-AF66-76B29E6F0546}"/>
                    </a:ext>
                  </a:extLst>
                </p:cNvPr>
                <p:cNvSpPr/>
                <p:nvPr/>
              </p:nvSpPr>
              <p:spPr>
                <a:xfrm rot="20090768">
                  <a:off x="1892934" y="2721042"/>
                  <a:ext cx="309845" cy="2514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BBEBD00-E6FF-41BC-9962-91F591724014}"/>
                  </a:ext>
                </a:extLst>
              </p:cNvPr>
              <p:cNvSpPr/>
              <p:nvPr/>
            </p:nvSpPr>
            <p:spPr>
              <a:xfrm rot="3901792" flipV="1">
                <a:off x="1872990" y="3963609"/>
                <a:ext cx="1498669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2B84A9-6FA0-455B-92B5-A2B5CCE17603}"/>
              </a:ext>
            </a:extLst>
          </p:cNvPr>
          <p:cNvGrpSpPr/>
          <p:nvPr/>
        </p:nvGrpSpPr>
        <p:grpSpPr>
          <a:xfrm>
            <a:off x="2857500" y="2180569"/>
            <a:ext cx="1451195" cy="1530430"/>
            <a:chOff x="-593568" y="1449853"/>
            <a:chExt cx="3886264" cy="406202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CC9499F-315D-4F07-B8EF-55FA6968F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86" y="1457513"/>
              <a:ext cx="3169987" cy="4054367"/>
            </a:xfrm>
            <a:prstGeom prst="rect">
              <a:avLst/>
            </a:prstGeom>
          </p:spPr>
        </p:pic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F2AB3B-6BFD-4CD8-B146-3D3A1DF6CE21}"/>
                </a:ext>
              </a:extLst>
            </p:cNvPr>
            <p:cNvSpPr/>
            <p:nvPr/>
          </p:nvSpPr>
          <p:spPr>
            <a:xfrm>
              <a:off x="400050" y="4625340"/>
              <a:ext cx="2476500" cy="579120"/>
            </a:xfrm>
            <a:custGeom>
              <a:avLst/>
              <a:gdLst>
                <a:gd name="connsiteX0" fmla="*/ 0 w 2468880"/>
                <a:gd name="connsiteY0" fmla="*/ 0 h 571500"/>
                <a:gd name="connsiteX1" fmla="*/ 2468880 w 2468880"/>
                <a:gd name="connsiteY1" fmla="*/ 30480 h 571500"/>
                <a:gd name="connsiteX2" fmla="*/ 2423160 w 2468880"/>
                <a:gd name="connsiteY2" fmla="*/ 518160 h 571500"/>
                <a:gd name="connsiteX3" fmla="*/ 53340 w 2468880"/>
                <a:gd name="connsiteY3" fmla="*/ 571500 h 571500"/>
                <a:gd name="connsiteX4" fmla="*/ 0 w 2468880"/>
                <a:gd name="connsiteY4" fmla="*/ 0 h 571500"/>
                <a:gd name="connsiteX0" fmla="*/ 0 w 2446020"/>
                <a:gd name="connsiteY0" fmla="*/ 0 h 579120"/>
                <a:gd name="connsiteX1" fmla="*/ 2446020 w 2446020"/>
                <a:gd name="connsiteY1" fmla="*/ 38100 h 579120"/>
                <a:gd name="connsiteX2" fmla="*/ 2400300 w 2446020"/>
                <a:gd name="connsiteY2" fmla="*/ 525780 h 579120"/>
                <a:gd name="connsiteX3" fmla="*/ 30480 w 2446020"/>
                <a:gd name="connsiteY3" fmla="*/ 579120 h 579120"/>
                <a:gd name="connsiteX4" fmla="*/ 0 w 244602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0030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3078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579120">
                  <a:moveTo>
                    <a:pt x="0" y="0"/>
                  </a:moveTo>
                  <a:lnTo>
                    <a:pt x="2476500" y="38100"/>
                  </a:lnTo>
                  <a:lnTo>
                    <a:pt x="2430780" y="525780"/>
                  </a:lnTo>
                  <a:lnTo>
                    <a:pt x="30480" y="57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08DF71D-20FC-4A55-B476-64F6799BED60}"/>
                </a:ext>
              </a:extLst>
            </p:cNvPr>
            <p:cNvSpPr/>
            <p:nvPr/>
          </p:nvSpPr>
          <p:spPr>
            <a:xfrm>
              <a:off x="117982" y="1449853"/>
              <a:ext cx="3174714" cy="667821"/>
            </a:xfrm>
            <a:custGeom>
              <a:avLst/>
              <a:gdLst>
                <a:gd name="connsiteX0" fmla="*/ 0 w 3174714"/>
                <a:gd name="connsiteY0" fmla="*/ 71919 h 657546"/>
                <a:gd name="connsiteX1" fmla="*/ 945222 w 3174714"/>
                <a:gd name="connsiteY1" fmla="*/ 30822 h 657546"/>
                <a:gd name="connsiteX2" fmla="*/ 1962364 w 3174714"/>
                <a:gd name="connsiteY2" fmla="*/ 10274 h 657546"/>
                <a:gd name="connsiteX3" fmla="*/ 2619910 w 3174714"/>
                <a:gd name="connsiteY3" fmla="*/ 0 h 657546"/>
                <a:gd name="connsiteX4" fmla="*/ 3174714 w 3174714"/>
                <a:gd name="connsiteY4" fmla="*/ 102742 h 657546"/>
                <a:gd name="connsiteX5" fmla="*/ 3061698 w 3174714"/>
                <a:gd name="connsiteY5" fmla="*/ 390418 h 657546"/>
                <a:gd name="connsiteX6" fmla="*/ 2804845 w 3174714"/>
                <a:gd name="connsiteY6" fmla="*/ 462337 h 657546"/>
                <a:gd name="connsiteX7" fmla="*/ 2753474 w 3174714"/>
                <a:gd name="connsiteY7" fmla="*/ 452063 h 657546"/>
                <a:gd name="connsiteX8" fmla="*/ 2732925 w 3174714"/>
                <a:gd name="connsiteY8" fmla="*/ 441789 h 657546"/>
                <a:gd name="connsiteX9" fmla="*/ 2691829 w 3174714"/>
                <a:gd name="connsiteY9" fmla="*/ 431515 h 657546"/>
                <a:gd name="connsiteX10" fmla="*/ 2671280 w 3174714"/>
                <a:gd name="connsiteY10" fmla="*/ 421240 h 657546"/>
                <a:gd name="connsiteX11" fmla="*/ 2506894 w 3174714"/>
                <a:gd name="connsiteY11" fmla="*/ 441789 h 657546"/>
                <a:gd name="connsiteX12" fmla="*/ 2424701 w 3174714"/>
                <a:gd name="connsiteY12" fmla="*/ 462337 h 657546"/>
                <a:gd name="connsiteX13" fmla="*/ 2363056 w 3174714"/>
                <a:gd name="connsiteY13" fmla="*/ 482885 h 657546"/>
                <a:gd name="connsiteX14" fmla="*/ 2332233 w 3174714"/>
                <a:gd name="connsiteY14" fmla="*/ 503434 h 657546"/>
                <a:gd name="connsiteX15" fmla="*/ 2311685 w 3174714"/>
                <a:gd name="connsiteY15" fmla="*/ 493160 h 657546"/>
                <a:gd name="connsiteX16" fmla="*/ 2301411 w 3174714"/>
                <a:gd name="connsiteY16" fmla="*/ 482885 h 657546"/>
                <a:gd name="connsiteX17" fmla="*/ 2188395 w 3174714"/>
                <a:gd name="connsiteY17" fmla="*/ 462337 h 657546"/>
                <a:gd name="connsiteX18" fmla="*/ 1921267 w 3174714"/>
                <a:gd name="connsiteY18" fmla="*/ 482885 h 657546"/>
                <a:gd name="connsiteX19" fmla="*/ 1910993 w 3174714"/>
                <a:gd name="connsiteY19" fmla="*/ 493160 h 657546"/>
                <a:gd name="connsiteX20" fmla="*/ 1890445 w 3174714"/>
                <a:gd name="connsiteY20" fmla="*/ 503434 h 657546"/>
                <a:gd name="connsiteX21" fmla="*/ 1818525 w 3174714"/>
                <a:gd name="connsiteY21" fmla="*/ 513708 h 657546"/>
                <a:gd name="connsiteX22" fmla="*/ 1756880 w 3174714"/>
                <a:gd name="connsiteY22" fmla="*/ 534256 h 657546"/>
                <a:gd name="connsiteX23" fmla="*/ 1726058 w 3174714"/>
                <a:gd name="connsiteY23" fmla="*/ 544530 h 657546"/>
                <a:gd name="connsiteX24" fmla="*/ 1623316 w 3174714"/>
                <a:gd name="connsiteY24" fmla="*/ 554804 h 657546"/>
                <a:gd name="connsiteX25" fmla="*/ 1592494 w 3174714"/>
                <a:gd name="connsiteY25" fmla="*/ 565079 h 657546"/>
                <a:gd name="connsiteX26" fmla="*/ 1571946 w 3174714"/>
                <a:gd name="connsiteY26" fmla="*/ 585627 h 657546"/>
                <a:gd name="connsiteX27" fmla="*/ 1510301 w 3174714"/>
                <a:gd name="connsiteY27" fmla="*/ 595901 h 657546"/>
                <a:gd name="connsiteX28" fmla="*/ 1500027 w 3174714"/>
                <a:gd name="connsiteY28" fmla="*/ 575353 h 657546"/>
                <a:gd name="connsiteX29" fmla="*/ 1561671 w 3174714"/>
                <a:gd name="connsiteY29" fmla="*/ 534256 h 657546"/>
                <a:gd name="connsiteX30" fmla="*/ 1541123 w 3174714"/>
                <a:gd name="connsiteY30" fmla="*/ 544530 h 657546"/>
                <a:gd name="connsiteX31" fmla="*/ 1520575 w 3174714"/>
                <a:gd name="connsiteY31" fmla="*/ 554804 h 657546"/>
                <a:gd name="connsiteX32" fmla="*/ 1510301 w 3174714"/>
                <a:gd name="connsiteY32" fmla="*/ 565079 h 657546"/>
                <a:gd name="connsiteX33" fmla="*/ 1397285 w 3174714"/>
                <a:gd name="connsiteY33" fmla="*/ 544530 h 657546"/>
                <a:gd name="connsiteX34" fmla="*/ 1202076 w 3174714"/>
                <a:gd name="connsiteY34" fmla="*/ 534256 h 657546"/>
                <a:gd name="connsiteX35" fmla="*/ 1089060 w 3174714"/>
                <a:gd name="connsiteY35" fmla="*/ 534256 h 657546"/>
                <a:gd name="connsiteX36" fmla="*/ 1027415 w 3174714"/>
                <a:gd name="connsiteY36" fmla="*/ 544530 h 657546"/>
                <a:gd name="connsiteX37" fmla="*/ 924674 w 3174714"/>
                <a:gd name="connsiteY37" fmla="*/ 554804 h 657546"/>
                <a:gd name="connsiteX38" fmla="*/ 893851 w 3174714"/>
                <a:gd name="connsiteY38" fmla="*/ 565079 h 657546"/>
                <a:gd name="connsiteX39" fmla="*/ 821932 w 3174714"/>
                <a:gd name="connsiteY39" fmla="*/ 595901 h 657546"/>
                <a:gd name="connsiteX40" fmla="*/ 719191 w 3174714"/>
                <a:gd name="connsiteY40" fmla="*/ 616449 h 657546"/>
                <a:gd name="connsiteX41" fmla="*/ 657546 w 3174714"/>
                <a:gd name="connsiteY41" fmla="*/ 636998 h 657546"/>
                <a:gd name="connsiteX42" fmla="*/ 595901 w 3174714"/>
                <a:gd name="connsiteY42" fmla="*/ 647272 h 657546"/>
                <a:gd name="connsiteX43" fmla="*/ 554804 w 3174714"/>
                <a:gd name="connsiteY43" fmla="*/ 657546 h 657546"/>
                <a:gd name="connsiteX44" fmla="*/ 513707 w 3174714"/>
                <a:gd name="connsiteY44" fmla="*/ 647272 h 657546"/>
                <a:gd name="connsiteX45" fmla="*/ 503433 w 3174714"/>
                <a:gd name="connsiteY45" fmla="*/ 616449 h 657546"/>
                <a:gd name="connsiteX46" fmla="*/ 359595 w 3174714"/>
                <a:gd name="connsiteY46" fmla="*/ 606175 h 657546"/>
                <a:gd name="connsiteX47" fmla="*/ 277402 w 3174714"/>
                <a:gd name="connsiteY47" fmla="*/ 595901 h 657546"/>
                <a:gd name="connsiteX48" fmla="*/ 92467 w 3174714"/>
                <a:gd name="connsiteY48" fmla="*/ 585627 h 657546"/>
                <a:gd name="connsiteX49" fmla="*/ 113015 w 3174714"/>
                <a:gd name="connsiteY49" fmla="*/ 575353 h 657546"/>
                <a:gd name="connsiteX50" fmla="*/ 102741 w 3174714"/>
                <a:gd name="connsiteY50" fmla="*/ 554804 h 657546"/>
                <a:gd name="connsiteX51" fmla="*/ 0 w 3174714"/>
                <a:gd name="connsiteY51" fmla="*/ 71919 h 657546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3174714 w 3174714"/>
                <a:gd name="connsiteY4" fmla="*/ 113017 h 667821"/>
                <a:gd name="connsiteX5" fmla="*/ 3061698 w 3174714"/>
                <a:gd name="connsiteY5" fmla="*/ 400693 h 667821"/>
                <a:gd name="connsiteX6" fmla="*/ 2804845 w 3174714"/>
                <a:gd name="connsiteY6" fmla="*/ 472612 h 667821"/>
                <a:gd name="connsiteX7" fmla="*/ 2753474 w 3174714"/>
                <a:gd name="connsiteY7" fmla="*/ 462338 h 667821"/>
                <a:gd name="connsiteX8" fmla="*/ 2732925 w 3174714"/>
                <a:gd name="connsiteY8" fmla="*/ 452064 h 667821"/>
                <a:gd name="connsiteX9" fmla="*/ 2691829 w 3174714"/>
                <a:gd name="connsiteY9" fmla="*/ 441790 h 667821"/>
                <a:gd name="connsiteX10" fmla="*/ 2671280 w 3174714"/>
                <a:gd name="connsiteY10" fmla="*/ 431515 h 667821"/>
                <a:gd name="connsiteX11" fmla="*/ 2506894 w 3174714"/>
                <a:gd name="connsiteY11" fmla="*/ 452064 h 667821"/>
                <a:gd name="connsiteX12" fmla="*/ 2424701 w 3174714"/>
                <a:gd name="connsiteY12" fmla="*/ 472612 h 667821"/>
                <a:gd name="connsiteX13" fmla="*/ 2363056 w 3174714"/>
                <a:gd name="connsiteY13" fmla="*/ 493160 h 667821"/>
                <a:gd name="connsiteX14" fmla="*/ 2332233 w 3174714"/>
                <a:gd name="connsiteY14" fmla="*/ 513709 h 667821"/>
                <a:gd name="connsiteX15" fmla="*/ 2311685 w 3174714"/>
                <a:gd name="connsiteY15" fmla="*/ 503435 h 667821"/>
                <a:gd name="connsiteX16" fmla="*/ 2301411 w 3174714"/>
                <a:gd name="connsiteY16" fmla="*/ 493160 h 667821"/>
                <a:gd name="connsiteX17" fmla="*/ 2188395 w 3174714"/>
                <a:gd name="connsiteY17" fmla="*/ 472612 h 667821"/>
                <a:gd name="connsiteX18" fmla="*/ 1921267 w 3174714"/>
                <a:gd name="connsiteY18" fmla="*/ 493160 h 667821"/>
                <a:gd name="connsiteX19" fmla="*/ 1910993 w 3174714"/>
                <a:gd name="connsiteY19" fmla="*/ 503435 h 667821"/>
                <a:gd name="connsiteX20" fmla="*/ 1890445 w 3174714"/>
                <a:gd name="connsiteY20" fmla="*/ 513709 h 667821"/>
                <a:gd name="connsiteX21" fmla="*/ 1818525 w 3174714"/>
                <a:gd name="connsiteY21" fmla="*/ 523983 h 667821"/>
                <a:gd name="connsiteX22" fmla="*/ 1756880 w 3174714"/>
                <a:gd name="connsiteY22" fmla="*/ 544531 h 667821"/>
                <a:gd name="connsiteX23" fmla="*/ 1726058 w 3174714"/>
                <a:gd name="connsiteY23" fmla="*/ 554805 h 667821"/>
                <a:gd name="connsiteX24" fmla="*/ 1623316 w 3174714"/>
                <a:gd name="connsiteY24" fmla="*/ 565079 h 667821"/>
                <a:gd name="connsiteX25" fmla="*/ 1592494 w 3174714"/>
                <a:gd name="connsiteY25" fmla="*/ 575354 h 667821"/>
                <a:gd name="connsiteX26" fmla="*/ 1571946 w 3174714"/>
                <a:gd name="connsiteY26" fmla="*/ 595902 h 667821"/>
                <a:gd name="connsiteX27" fmla="*/ 1510301 w 3174714"/>
                <a:gd name="connsiteY27" fmla="*/ 606176 h 667821"/>
                <a:gd name="connsiteX28" fmla="*/ 1500027 w 3174714"/>
                <a:gd name="connsiteY28" fmla="*/ 585628 h 667821"/>
                <a:gd name="connsiteX29" fmla="*/ 1561671 w 3174714"/>
                <a:gd name="connsiteY29" fmla="*/ 544531 h 667821"/>
                <a:gd name="connsiteX30" fmla="*/ 1541123 w 3174714"/>
                <a:gd name="connsiteY30" fmla="*/ 554805 h 667821"/>
                <a:gd name="connsiteX31" fmla="*/ 1520575 w 3174714"/>
                <a:gd name="connsiteY31" fmla="*/ 565079 h 667821"/>
                <a:gd name="connsiteX32" fmla="*/ 1510301 w 3174714"/>
                <a:gd name="connsiteY32" fmla="*/ 575354 h 667821"/>
                <a:gd name="connsiteX33" fmla="*/ 1397285 w 3174714"/>
                <a:gd name="connsiteY33" fmla="*/ 554805 h 667821"/>
                <a:gd name="connsiteX34" fmla="*/ 1202076 w 3174714"/>
                <a:gd name="connsiteY34" fmla="*/ 544531 h 667821"/>
                <a:gd name="connsiteX35" fmla="*/ 1089060 w 3174714"/>
                <a:gd name="connsiteY35" fmla="*/ 544531 h 667821"/>
                <a:gd name="connsiteX36" fmla="*/ 1027415 w 3174714"/>
                <a:gd name="connsiteY36" fmla="*/ 554805 h 667821"/>
                <a:gd name="connsiteX37" fmla="*/ 924674 w 3174714"/>
                <a:gd name="connsiteY37" fmla="*/ 565079 h 667821"/>
                <a:gd name="connsiteX38" fmla="*/ 893851 w 3174714"/>
                <a:gd name="connsiteY38" fmla="*/ 575354 h 667821"/>
                <a:gd name="connsiteX39" fmla="*/ 821932 w 3174714"/>
                <a:gd name="connsiteY39" fmla="*/ 606176 h 667821"/>
                <a:gd name="connsiteX40" fmla="*/ 719191 w 3174714"/>
                <a:gd name="connsiteY40" fmla="*/ 626724 h 667821"/>
                <a:gd name="connsiteX41" fmla="*/ 657546 w 3174714"/>
                <a:gd name="connsiteY41" fmla="*/ 647273 h 667821"/>
                <a:gd name="connsiteX42" fmla="*/ 595901 w 3174714"/>
                <a:gd name="connsiteY42" fmla="*/ 657547 h 667821"/>
                <a:gd name="connsiteX43" fmla="*/ 554804 w 3174714"/>
                <a:gd name="connsiteY43" fmla="*/ 667821 h 667821"/>
                <a:gd name="connsiteX44" fmla="*/ 513707 w 3174714"/>
                <a:gd name="connsiteY44" fmla="*/ 657547 h 667821"/>
                <a:gd name="connsiteX45" fmla="*/ 503433 w 3174714"/>
                <a:gd name="connsiteY45" fmla="*/ 626724 h 667821"/>
                <a:gd name="connsiteX46" fmla="*/ 359595 w 3174714"/>
                <a:gd name="connsiteY46" fmla="*/ 616450 h 667821"/>
                <a:gd name="connsiteX47" fmla="*/ 277402 w 3174714"/>
                <a:gd name="connsiteY47" fmla="*/ 606176 h 667821"/>
                <a:gd name="connsiteX48" fmla="*/ 92467 w 3174714"/>
                <a:gd name="connsiteY48" fmla="*/ 595902 h 667821"/>
                <a:gd name="connsiteX49" fmla="*/ 113015 w 3174714"/>
                <a:gd name="connsiteY49" fmla="*/ 585628 h 667821"/>
                <a:gd name="connsiteX50" fmla="*/ 102741 w 3174714"/>
                <a:gd name="connsiteY50" fmla="*/ 565079 h 667821"/>
                <a:gd name="connsiteX51" fmla="*/ 0 w 3174714"/>
                <a:gd name="connsiteY51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71280 w 3174714"/>
                <a:gd name="connsiteY11" fmla="*/ 431515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54851 w 3174714"/>
                <a:gd name="connsiteY7" fmla="*/ 465468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74714" h="667821">
                  <a:moveTo>
                    <a:pt x="0" y="82194"/>
                  </a:moveTo>
                  <a:lnTo>
                    <a:pt x="934948" y="0"/>
                  </a:lnTo>
                  <a:lnTo>
                    <a:pt x="1962364" y="20549"/>
                  </a:lnTo>
                  <a:lnTo>
                    <a:pt x="2619910" y="10275"/>
                  </a:lnTo>
                  <a:cubicBezTo>
                    <a:pt x="2739775" y="30824"/>
                    <a:pt x="2869914" y="10275"/>
                    <a:pt x="2989779" y="30824"/>
                  </a:cubicBezTo>
                  <a:lnTo>
                    <a:pt x="3174714" y="113017"/>
                  </a:lnTo>
                  <a:lnTo>
                    <a:pt x="3061698" y="400693"/>
                  </a:lnTo>
                  <a:cubicBezTo>
                    <a:pt x="2976080" y="424666"/>
                    <a:pt x="2901856" y="449241"/>
                    <a:pt x="2854851" y="465468"/>
                  </a:cubicBezTo>
                  <a:cubicBezTo>
                    <a:pt x="2807846" y="481695"/>
                    <a:pt x="2795623" y="491957"/>
                    <a:pt x="2779668" y="498057"/>
                  </a:cubicBezTo>
                  <a:cubicBezTo>
                    <a:pt x="2763713" y="504157"/>
                    <a:pt x="2772568" y="502320"/>
                    <a:pt x="2759119" y="502070"/>
                  </a:cubicBezTo>
                  <a:cubicBezTo>
                    <a:pt x="2745670" y="501820"/>
                    <a:pt x="2712672" y="499984"/>
                    <a:pt x="2698973" y="496559"/>
                  </a:cubicBezTo>
                  <a:cubicBezTo>
                    <a:pt x="2692123" y="493134"/>
                    <a:pt x="2700912" y="467506"/>
                    <a:pt x="2668899" y="460090"/>
                  </a:cubicBezTo>
                  <a:cubicBezTo>
                    <a:pt x="2636886" y="452674"/>
                    <a:pt x="2547593" y="449977"/>
                    <a:pt x="2506894" y="452064"/>
                  </a:cubicBezTo>
                  <a:cubicBezTo>
                    <a:pt x="2466195" y="454151"/>
                    <a:pt x="2451493" y="463682"/>
                    <a:pt x="2424701" y="472612"/>
                  </a:cubicBezTo>
                  <a:lnTo>
                    <a:pt x="2363056" y="493160"/>
                  </a:lnTo>
                  <a:cubicBezTo>
                    <a:pt x="2355234" y="500983"/>
                    <a:pt x="2344675" y="513709"/>
                    <a:pt x="2332233" y="513709"/>
                  </a:cubicBezTo>
                  <a:cubicBezTo>
                    <a:pt x="2324575" y="513709"/>
                    <a:pt x="2318534" y="506860"/>
                    <a:pt x="2311685" y="503435"/>
                  </a:cubicBezTo>
                  <a:cubicBezTo>
                    <a:pt x="2308260" y="500010"/>
                    <a:pt x="2305908" y="494959"/>
                    <a:pt x="2301411" y="493160"/>
                  </a:cubicBezTo>
                  <a:cubicBezTo>
                    <a:pt x="2274501" y="482396"/>
                    <a:pt x="2209672" y="475652"/>
                    <a:pt x="2188395" y="472612"/>
                  </a:cubicBezTo>
                  <a:cubicBezTo>
                    <a:pt x="2177089" y="473177"/>
                    <a:pt x="1985256" y="474877"/>
                    <a:pt x="1921267" y="493160"/>
                  </a:cubicBezTo>
                  <a:cubicBezTo>
                    <a:pt x="1916610" y="494491"/>
                    <a:pt x="1915023" y="500748"/>
                    <a:pt x="1910993" y="503435"/>
                  </a:cubicBezTo>
                  <a:cubicBezTo>
                    <a:pt x="1904621" y="507683"/>
                    <a:pt x="1897920" y="512048"/>
                    <a:pt x="1890445" y="513709"/>
                  </a:cubicBezTo>
                  <a:cubicBezTo>
                    <a:pt x="1866805" y="518962"/>
                    <a:pt x="1842498" y="520558"/>
                    <a:pt x="1818525" y="523983"/>
                  </a:cubicBezTo>
                  <a:lnTo>
                    <a:pt x="1756880" y="544531"/>
                  </a:lnTo>
                  <a:cubicBezTo>
                    <a:pt x="1746606" y="547956"/>
                    <a:pt x="1736834" y="553727"/>
                    <a:pt x="1726058" y="554805"/>
                  </a:cubicBezTo>
                  <a:lnTo>
                    <a:pt x="1623316" y="565079"/>
                  </a:lnTo>
                  <a:cubicBezTo>
                    <a:pt x="1613042" y="568504"/>
                    <a:pt x="1601780" y="569782"/>
                    <a:pt x="1592494" y="575354"/>
                  </a:cubicBezTo>
                  <a:cubicBezTo>
                    <a:pt x="1584188" y="580338"/>
                    <a:pt x="1581016" y="592501"/>
                    <a:pt x="1571946" y="595902"/>
                  </a:cubicBezTo>
                  <a:cubicBezTo>
                    <a:pt x="1552441" y="603216"/>
                    <a:pt x="1530849" y="602751"/>
                    <a:pt x="1510301" y="606176"/>
                  </a:cubicBezTo>
                  <a:cubicBezTo>
                    <a:pt x="1506876" y="599327"/>
                    <a:pt x="1498170" y="593057"/>
                    <a:pt x="1500027" y="585628"/>
                  </a:cubicBezTo>
                  <a:cubicBezTo>
                    <a:pt x="1504510" y="567696"/>
                    <a:pt x="1554434" y="548149"/>
                    <a:pt x="1561671" y="544531"/>
                  </a:cubicBezTo>
                  <a:lnTo>
                    <a:pt x="1541123" y="554805"/>
                  </a:lnTo>
                  <a:lnTo>
                    <a:pt x="1520575" y="565079"/>
                  </a:lnTo>
                  <a:cubicBezTo>
                    <a:pt x="1517150" y="568504"/>
                    <a:pt x="1515144" y="575354"/>
                    <a:pt x="1510301" y="575354"/>
                  </a:cubicBezTo>
                  <a:cubicBezTo>
                    <a:pt x="1357842" y="575354"/>
                    <a:pt x="1500687" y="563796"/>
                    <a:pt x="1397285" y="554805"/>
                  </a:cubicBezTo>
                  <a:cubicBezTo>
                    <a:pt x="1332370" y="549160"/>
                    <a:pt x="1267146" y="547956"/>
                    <a:pt x="1202076" y="544531"/>
                  </a:cubicBezTo>
                  <a:cubicBezTo>
                    <a:pt x="1154657" y="520821"/>
                    <a:pt x="1185627" y="531656"/>
                    <a:pt x="1089060" y="544531"/>
                  </a:cubicBezTo>
                  <a:cubicBezTo>
                    <a:pt x="1068411" y="547284"/>
                    <a:pt x="1048086" y="552221"/>
                    <a:pt x="1027415" y="554805"/>
                  </a:cubicBezTo>
                  <a:cubicBezTo>
                    <a:pt x="993263" y="559074"/>
                    <a:pt x="958921" y="561654"/>
                    <a:pt x="924674" y="565079"/>
                  </a:cubicBezTo>
                  <a:cubicBezTo>
                    <a:pt x="914400" y="568504"/>
                    <a:pt x="903907" y="571332"/>
                    <a:pt x="893851" y="575354"/>
                  </a:cubicBezTo>
                  <a:cubicBezTo>
                    <a:pt x="853310" y="591571"/>
                    <a:pt x="888836" y="588335"/>
                    <a:pt x="821932" y="606176"/>
                  </a:cubicBezTo>
                  <a:cubicBezTo>
                    <a:pt x="788186" y="615175"/>
                    <a:pt x="753073" y="618253"/>
                    <a:pt x="719191" y="626724"/>
                  </a:cubicBezTo>
                  <a:cubicBezTo>
                    <a:pt x="698178" y="631977"/>
                    <a:pt x="678559" y="642020"/>
                    <a:pt x="657546" y="647273"/>
                  </a:cubicBezTo>
                  <a:cubicBezTo>
                    <a:pt x="637336" y="652326"/>
                    <a:pt x="616328" y="653462"/>
                    <a:pt x="595901" y="657547"/>
                  </a:cubicBezTo>
                  <a:cubicBezTo>
                    <a:pt x="582055" y="660316"/>
                    <a:pt x="568503" y="664396"/>
                    <a:pt x="554804" y="667821"/>
                  </a:cubicBezTo>
                  <a:cubicBezTo>
                    <a:pt x="541105" y="664396"/>
                    <a:pt x="524733" y="666368"/>
                    <a:pt x="513707" y="657547"/>
                  </a:cubicBezTo>
                  <a:cubicBezTo>
                    <a:pt x="505250" y="650781"/>
                    <a:pt x="513897" y="629515"/>
                    <a:pt x="503433" y="626724"/>
                  </a:cubicBezTo>
                  <a:cubicBezTo>
                    <a:pt x="456988" y="614339"/>
                    <a:pt x="407466" y="620802"/>
                    <a:pt x="359595" y="616450"/>
                  </a:cubicBezTo>
                  <a:cubicBezTo>
                    <a:pt x="332098" y="613950"/>
                    <a:pt x="304932" y="608294"/>
                    <a:pt x="277402" y="606176"/>
                  </a:cubicBezTo>
                  <a:cubicBezTo>
                    <a:pt x="215844" y="601441"/>
                    <a:pt x="154112" y="599327"/>
                    <a:pt x="92467" y="595902"/>
                  </a:cubicBezTo>
                  <a:cubicBezTo>
                    <a:pt x="99316" y="592477"/>
                    <a:pt x="110593" y="592893"/>
                    <a:pt x="113015" y="585628"/>
                  </a:cubicBezTo>
                  <a:cubicBezTo>
                    <a:pt x="115437" y="578363"/>
                    <a:pt x="102741" y="565079"/>
                    <a:pt x="102741" y="565079"/>
                  </a:cubicBezTo>
                  <a:lnTo>
                    <a:pt x="0" y="82194"/>
                  </a:lnTo>
                  <a:close/>
                </a:path>
              </a:pathLst>
            </a:custGeom>
            <a:solidFill>
              <a:srgbClr val="EAEAEA">
                <a:alpha val="88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22A4C51-1852-40AC-AA76-7177FDCCE28D}"/>
                </a:ext>
              </a:extLst>
            </p:cNvPr>
            <p:cNvSpPr/>
            <p:nvPr/>
          </p:nvSpPr>
          <p:spPr>
            <a:xfrm>
              <a:off x="390764" y="4434840"/>
              <a:ext cx="2468880" cy="42672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5F2E0A-02B9-4F74-A979-612AF56A8B3D}"/>
                </a:ext>
              </a:extLst>
            </p:cNvPr>
            <p:cNvSpPr/>
            <p:nvPr/>
          </p:nvSpPr>
          <p:spPr>
            <a:xfrm>
              <a:off x="442439" y="4959430"/>
              <a:ext cx="2365531" cy="51554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6B51438-11AA-4A3D-BBFD-2D77984A49CE}"/>
                </a:ext>
              </a:extLst>
            </p:cNvPr>
            <p:cNvGrpSpPr/>
            <p:nvPr/>
          </p:nvGrpSpPr>
          <p:grpSpPr>
            <a:xfrm>
              <a:off x="-593568" y="1511913"/>
              <a:ext cx="2952615" cy="2806007"/>
              <a:chOff x="808967" y="2203680"/>
              <a:chExt cx="2952615" cy="280600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51A6272-353E-4AB4-9B19-75D0781BCA8C}"/>
                  </a:ext>
                </a:extLst>
              </p:cNvPr>
              <p:cNvGrpSpPr/>
              <p:nvPr/>
            </p:nvGrpSpPr>
            <p:grpSpPr>
              <a:xfrm>
                <a:off x="808967" y="2203680"/>
                <a:ext cx="2952615" cy="2806007"/>
                <a:chOff x="808967" y="2203680"/>
                <a:chExt cx="2952615" cy="2806007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DC52760B-9C8A-4181-88FB-6DEC046419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640225">
                  <a:off x="882271" y="2130376"/>
                  <a:ext cx="2806007" cy="2952615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7387BAE6-B386-488A-870E-D54D8646E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613629">
                  <a:off x="1139783" y="2780451"/>
                  <a:ext cx="2416934" cy="1297096"/>
                </a:xfrm>
                <a:prstGeom prst="rect">
                  <a:avLst/>
                </a:prstGeom>
              </p:spPr>
            </p:pic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872AC82-35F9-46B7-8F2D-07D242413F5D}"/>
                    </a:ext>
                  </a:extLst>
                </p:cNvPr>
                <p:cNvSpPr/>
                <p:nvPr/>
              </p:nvSpPr>
              <p:spPr>
                <a:xfrm rot="20090768">
                  <a:off x="1892934" y="2721042"/>
                  <a:ext cx="309845" cy="2514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5C1EFDD-E43F-4028-A9AA-F4C4A0692873}"/>
                  </a:ext>
                </a:extLst>
              </p:cNvPr>
              <p:cNvSpPr/>
              <p:nvPr/>
            </p:nvSpPr>
            <p:spPr>
              <a:xfrm rot="3901792" flipV="1">
                <a:off x="1872990" y="3963609"/>
                <a:ext cx="1498669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7496DE-2EB2-4A77-A510-EFBFC92DE0E0}"/>
              </a:ext>
            </a:extLst>
          </p:cNvPr>
          <p:cNvGrpSpPr/>
          <p:nvPr/>
        </p:nvGrpSpPr>
        <p:grpSpPr>
          <a:xfrm>
            <a:off x="5613776" y="2180569"/>
            <a:ext cx="1571059" cy="1530430"/>
            <a:chOff x="7242388" y="1457513"/>
            <a:chExt cx="3891395" cy="406202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CEA3EB8-94BE-4AAB-A045-0F2D3309F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32973" y="1465173"/>
              <a:ext cx="3169987" cy="4054367"/>
            </a:xfrm>
            <a:prstGeom prst="rect">
              <a:avLst/>
            </a:prstGeom>
          </p:spPr>
        </p:pic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94576D-AD24-47BD-A608-EC527FCF283D}"/>
                </a:ext>
              </a:extLst>
            </p:cNvPr>
            <p:cNvSpPr/>
            <p:nvPr/>
          </p:nvSpPr>
          <p:spPr>
            <a:xfrm>
              <a:off x="8241137" y="4633000"/>
              <a:ext cx="2476500" cy="579120"/>
            </a:xfrm>
            <a:custGeom>
              <a:avLst/>
              <a:gdLst>
                <a:gd name="connsiteX0" fmla="*/ 0 w 2468880"/>
                <a:gd name="connsiteY0" fmla="*/ 0 h 571500"/>
                <a:gd name="connsiteX1" fmla="*/ 2468880 w 2468880"/>
                <a:gd name="connsiteY1" fmla="*/ 30480 h 571500"/>
                <a:gd name="connsiteX2" fmla="*/ 2423160 w 2468880"/>
                <a:gd name="connsiteY2" fmla="*/ 518160 h 571500"/>
                <a:gd name="connsiteX3" fmla="*/ 53340 w 2468880"/>
                <a:gd name="connsiteY3" fmla="*/ 571500 h 571500"/>
                <a:gd name="connsiteX4" fmla="*/ 0 w 2468880"/>
                <a:gd name="connsiteY4" fmla="*/ 0 h 571500"/>
                <a:gd name="connsiteX0" fmla="*/ 0 w 2446020"/>
                <a:gd name="connsiteY0" fmla="*/ 0 h 579120"/>
                <a:gd name="connsiteX1" fmla="*/ 2446020 w 2446020"/>
                <a:gd name="connsiteY1" fmla="*/ 38100 h 579120"/>
                <a:gd name="connsiteX2" fmla="*/ 2400300 w 2446020"/>
                <a:gd name="connsiteY2" fmla="*/ 525780 h 579120"/>
                <a:gd name="connsiteX3" fmla="*/ 30480 w 2446020"/>
                <a:gd name="connsiteY3" fmla="*/ 579120 h 579120"/>
                <a:gd name="connsiteX4" fmla="*/ 0 w 244602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0030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3078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579120">
                  <a:moveTo>
                    <a:pt x="0" y="0"/>
                  </a:moveTo>
                  <a:lnTo>
                    <a:pt x="2476500" y="38100"/>
                  </a:lnTo>
                  <a:lnTo>
                    <a:pt x="2430780" y="525780"/>
                  </a:lnTo>
                  <a:lnTo>
                    <a:pt x="30480" y="57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199816-6E16-4494-805F-04EFAFB8D60C}"/>
                </a:ext>
              </a:extLst>
            </p:cNvPr>
            <p:cNvSpPr/>
            <p:nvPr/>
          </p:nvSpPr>
          <p:spPr>
            <a:xfrm>
              <a:off x="7959069" y="1457513"/>
              <a:ext cx="3174714" cy="667821"/>
            </a:xfrm>
            <a:custGeom>
              <a:avLst/>
              <a:gdLst>
                <a:gd name="connsiteX0" fmla="*/ 0 w 3174714"/>
                <a:gd name="connsiteY0" fmla="*/ 71919 h 657546"/>
                <a:gd name="connsiteX1" fmla="*/ 945222 w 3174714"/>
                <a:gd name="connsiteY1" fmla="*/ 30822 h 657546"/>
                <a:gd name="connsiteX2" fmla="*/ 1962364 w 3174714"/>
                <a:gd name="connsiteY2" fmla="*/ 10274 h 657546"/>
                <a:gd name="connsiteX3" fmla="*/ 2619910 w 3174714"/>
                <a:gd name="connsiteY3" fmla="*/ 0 h 657546"/>
                <a:gd name="connsiteX4" fmla="*/ 3174714 w 3174714"/>
                <a:gd name="connsiteY4" fmla="*/ 102742 h 657546"/>
                <a:gd name="connsiteX5" fmla="*/ 3061698 w 3174714"/>
                <a:gd name="connsiteY5" fmla="*/ 390418 h 657546"/>
                <a:gd name="connsiteX6" fmla="*/ 2804845 w 3174714"/>
                <a:gd name="connsiteY6" fmla="*/ 462337 h 657546"/>
                <a:gd name="connsiteX7" fmla="*/ 2753474 w 3174714"/>
                <a:gd name="connsiteY7" fmla="*/ 452063 h 657546"/>
                <a:gd name="connsiteX8" fmla="*/ 2732925 w 3174714"/>
                <a:gd name="connsiteY8" fmla="*/ 441789 h 657546"/>
                <a:gd name="connsiteX9" fmla="*/ 2691829 w 3174714"/>
                <a:gd name="connsiteY9" fmla="*/ 431515 h 657546"/>
                <a:gd name="connsiteX10" fmla="*/ 2671280 w 3174714"/>
                <a:gd name="connsiteY10" fmla="*/ 421240 h 657546"/>
                <a:gd name="connsiteX11" fmla="*/ 2506894 w 3174714"/>
                <a:gd name="connsiteY11" fmla="*/ 441789 h 657546"/>
                <a:gd name="connsiteX12" fmla="*/ 2424701 w 3174714"/>
                <a:gd name="connsiteY12" fmla="*/ 462337 h 657546"/>
                <a:gd name="connsiteX13" fmla="*/ 2363056 w 3174714"/>
                <a:gd name="connsiteY13" fmla="*/ 482885 h 657546"/>
                <a:gd name="connsiteX14" fmla="*/ 2332233 w 3174714"/>
                <a:gd name="connsiteY14" fmla="*/ 503434 h 657546"/>
                <a:gd name="connsiteX15" fmla="*/ 2311685 w 3174714"/>
                <a:gd name="connsiteY15" fmla="*/ 493160 h 657546"/>
                <a:gd name="connsiteX16" fmla="*/ 2301411 w 3174714"/>
                <a:gd name="connsiteY16" fmla="*/ 482885 h 657546"/>
                <a:gd name="connsiteX17" fmla="*/ 2188395 w 3174714"/>
                <a:gd name="connsiteY17" fmla="*/ 462337 h 657546"/>
                <a:gd name="connsiteX18" fmla="*/ 1921267 w 3174714"/>
                <a:gd name="connsiteY18" fmla="*/ 482885 h 657546"/>
                <a:gd name="connsiteX19" fmla="*/ 1910993 w 3174714"/>
                <a:gd name="connsiteY19" fmla="*/ 493160 h 657546"/>
                <a:gd name="connsiteX20" fmla="*/ 1890445 w 3174714"/>
                <a:gd name="connsiteY20" fmla="*/ 503434 h 657546"/>
                <a:gd name="connsiteX21" fmla="*/ 1818525 w 3174714"/>
                <a:gd name="connsiteY21" fmla="*/ 513708 h 657546"/>
                <a:gd name="connsiteX22" fmla="*/ 1756880 w 3174714"/>
                <a:gd name="connsiteY22" fmla="*/ 534256 h 657546"/>
                <a:gd name="connsiteX23" fmla="*/ 1726058 w 3174714"/>
                <a:gd name="connsiteY23" fmla="*/ 544530 h 657546"/>
                <a:gd name="connsiteX24" fmla="*/ 1623316 w 3174714"/>
                <a:gd name="connsiteY24" fmla="*/ 554804 h 657546"/>
                <a:gd name="connsiteX25" fmla="*/ 1592494 w 3174714"/>
                <a:gd name="connsiteY25" fmla="*/ 565079 h 657546"/>
                <a:gd name="connsiteX26" fmla="*/ 1571946 w 3174714"/>
                <a:gd name="connsiteY26" fmla="*/ 585627 h 657546"/>
                <a:gd name="connsiteX27" fmla="*/ 1510301 w 3174714"/>
                <a:gd name="connsiteY27" fmla="*/ 595901 h 657546"/>
                <a:gd name="connsiteX28" fmla="*/ 1500027 w 3174714"/>
                <a:gd name="connsiteY28" fmla="*/ 575353 h 657546"/>
                <a:gd name="connsiteX29" fmla="*/ 1561671 w 3174714"/>
                <a:gd name="connsiteY29" fmla="*/ 534256 h 657546"/>
                <a:gd name="connsiteX30" fmla="*/ 1541123 w 3174714"/>
                <a:gd name="connsiteY30" fmla="*/ 544530 h 657546"/>
                <a:gd name="connsiteX31" fmla="*/ 1520575 w 3174714"/>
                <a:gd name="connsiteY31" fmla="*/ 554804 h 657546"/>
                <a:gd name="connsiteX32" fmla="*/ 1510301 w 3174714"/>
                <a:gd name="connsiteY32" fmla="*/ 565079 h 657546"/>
                <a:gd name="connsiteX33" fmla="*/ 1397285 w 3174714"/>
                <a:gd name="connsiteY33" fmla="*/ 544530 h 657546"/>
                <a:gd name="connsiteX34" fmla="*/ 1202076 w 3174714"/>
                <a:gd name="connsiteY34" fmla="*/ 534256 h 657546"/>
                <a:gd name="connsiteX35" fmla="*/ 1089060 w 3174714"/>
                <a:gd name="connsiteY35" fmla="*/ 534256 h 657546"/>
                <a:gd name="connsiteX36" fmla="*/ 1027415 w 3174714"/>
                <a:gd name="connsiteY36" fmla="*/ 544530 h 657546"/>
                <a:gd name="connsiteX37" fmla="*/ 924674 w 3174714"/>
                <a:gd name="connsiteY37" fmla="*/ 554804 h 657546"/>
                <a:gd name="connsiteX38" fmla="*/ 893851 w 3174714"/>
                <a:gd name="connsiteY38" fmla="*/ 565079 h 657546"/>
                <a:gd name="connsiteX39" fmla="*/ 821932 w 3174714"/>
                <a:gd name="connsiteY39" fmla="*/ 595901 h 657546"/>
                <a:gd name="connsiteX40" fmla="*/ 719191 w 3174714"/>
                <a:gd name="connsiteY40" fmla="*/ 616449 h 657546"/>
                <a:gd name="connsiteX41" fmla="*/ 657546 w 3174714"/>
                <a:gd name="connsiteY41" fmla="*/ 636998 h 657546"/>
                <a:gd name="connsiteX42" fmla="*/ 595901 w 3174714"/>
                <a:gd name="connsiteY42" fmla="*/ 647272 h 657546"/>
                <a:gd name="connsiteX43" fmla="*/ 554804 w 3174714"/>
                <a:gd name="connsiteY43" fmla="*/ 657546 h 657546"/>
                <a:gd name="connsiteX44" fmla="*/ 513707 w 3174714"/>
                <a:gd name="connsiteY44" fmla="*/ 647272 h 657546"/>
                <a:gd name="connsiteX45" fmla="*/ 503433 w 3174714"/>
                <a:gd name="connsiteY45" fmla="*/ 616449 h 657546"/>
                <a:gd name="connsiteX46" fmla="*/ 359595 w 3174714"/>
                <a:gd name="connsiteY46" fmla="*/ 606175 h 657546"/>
                <a:gd name="connsiteX47" fmla="*/ 277402 w 3174714"/>
                <a:gd name="connsiteY47" fmla="*/ 595901 h 657546"/>
                <a:gd name="connsiteX48" fmla="*/ 92467 w 3174714"/>
                <a:gd name="connsiteY48" fmla="*/ 585627 h 657546"/>
                <a:gd name="connsiteX49" fmla="*/ 113015 w 3174714"/>
                <a:gd name="connsiteY49" fmla="*/ 575353 h 657546"/>
                <a:gd name="connsiteX50" fmla="*/ 102741 w 3174714"/>
                <a:gd name="connsiteY50" fmla="*/ 554804 h 657546"/>
                <a:gd name="connsiteX51" fmla="*/ 0 w 3174714"/>
                <a:gd name="connsiteY51" fmla="*/ 71919 h 657546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3174714 w 3174714"/>
                <a:gd name="connsiteY4" fmla="*/ 113017 h 667821"/>
                <a:gd name="connsiteX5" fmla="*/ 3061698 w 3174714"/>
                <a:gd name="connsiteY5" fmla="*/ 400693 h 667821"/>
                <a:gd name="connsiteX6" fmla="*/ 2804845 w 3174714"/>
                <a:gd name="connsiteY6" fmla="*/ 472612 h 667821"/>
                <a:gd name="connsiteX7" fmla="*/ 2753474 w 3174714"/>
                <a:gd name="connsiteY7" fmla="*/ 462338 h 667821"/>
                <a:gd name="connsiteX8" fmla="*/ 2732925 w 3174714"/>
                <a:gd name="connsiteY8" fmla="*/ 452064 h 667821"/>
                <a:gd name="connsiteX9" fmla="*/ 2691829 w 3174714"/>
                <a:gd name="connsiteY9" fmla="*/ 441790 h 667821"/>
                <a:gd name="connsiteX10" fmla="*/ 2671280 w 3174714"/>
                <a:gd name="connsiteY10" fmla="*/ 431515 h 667821"/>
                <a:gd name="connsiteX11" fmla="*/ 2506894 w 3174714"/>
                <a:gd name="connsiteY11" fmla="*/ 452064 h 667821"/>
                <a:gd name="connsiteX12" fmla="*/ 2424701 w 3174714"/>
                <a:gd name="connsiteY12" fmla="*/ 472612 h 667821"/>
                <a:gd name="connsiteX13" fmla="*/ 2363056 w 3174714"/>
                <a:gd name="connsiteY13" fmla="*/ 493160 h 667821"/>
                <a:gd name="connsiteX14" fmla="*/ 2332233 w 3174714"/>
                <a:gd name="connsiteY14" fmla="*/ 513709 h 667821"/>
                <a:gd name="connsiteX15" fmla="*/ 2311685 w 3174714"/>
                <a:gd name="connsiteY15" fmla="*/ 503435 h 667821"/>
                <a:gd name="connsiteX16" fmla="*/ 2301411 w 3174714"/>
                <a:gd name="connsiteY16" fmla="*/ 493160 h 667821"/>
                <a:gd name="connsiteX17" fmla="*/ 2188395 w 3174714"/>
                <a:gd name="connsiteY17" fmla="*/ 472612 h 667821"/>
                <a:gd name="connsiteX18" fmla="*/ 1921267 w 3174714"/>
                <a:gd name="connsiteY18" fmla="*/ 493160 h 667821"/>
                <a:gd name="connsiteX19" fmla="*/ 1910993 w 3174714"/>
                <a:gd name="connsiteY19" fmla="*/ 503435 h 667821"/>
                <a:gd name="connsiteX20" fmla="*/ 1890445 w 3174714"/>
                <a:gd name="connsiteY20" fmla="*/ 513709 h 667821"/>
                <a:gd name="connsiteX21" fmla="*/ 1818525 w 3174714"/>
                <a:gd name="connsiteY21" fmla="*/ 523983 h 667821"/>
                <a:gd name="connsiteX22" fmla="*/ 1756880 w 3174714"/>
                <a:gd name="connsiteY22" fmla="*/ 544531 h 667821"/>
                <a:gd name="connsiteX23" fmla="*/ 1726058 w 3174714"/>
                <a:gd name="connsiteY23" fmla="*/ 554805 h 667821"/>
                <a:gd name="connsiteX24" fmla="*/ 1623316 w 3174714"/>
                <a:gd name="connsiteY24" fmla="*/ 565079 h 667821"/>
                <a:gd name="connsiteX25" fmla="*/ 1592494 w 3174714"/>
                <a:gd name="connsiteY25" fmla="*/ 575354 h 667821"/>
                <a:gd name="connsiteX26" fmla="*/ 1571946 w 3174714"/>
                <a:gd name="connsiteY26" fmla="*/ 595902 h 667821"/>
                <a:gd name="connsiteX27" fmla="*/ 1510301 w 3174714"/>
                <a:gd name="connsiteY27" fmla="*/ 606176 h 667821"/>
                <a:gd name="connsiteX28" fmla="*/ 1500027 w 3174714"/>
                <a:gd name="connsiteY28" fmla="*/ 585628 h 667821"/>
                <a:gd name="connsiteX29" fmla="*/ 1561671 w 3174714"/>
                <a:gd name="connsiteY29" fmla="*/ 544531 h 667821"/>
                <a:gd name="connsiteX30" fmla="*/ 1541123 w 3174714"/>
                <a:gd name="connsiteY30" fmla="*/ 554805 h 667821"/>
                <a:gd name="connsiteX31" fmla="*/ 1520575 w 3174714"/>
                <a:gd name="connsiteY31" fmla="*/ 565079 h 667821"/>
                <a:gd name="connsiteX32" fmla="*/ 1510301 w 3174714"/>
                <a:gd name="connsiteY32" fmla="*/ 575354 h 667821"/>
                <a:gd name="connsiteX33" fmla="*/ 1397285 w 3174714"/>
                <a:gd name="connsiteY33" fmla="*/ 554805 h 667821"/>
                <a:gd name="connsiteX34" fmla="*/ 1202076 w 3174714"/>
                <a:gd name="connsiteY34" fmla="*/ 544531 h 667821"/>
                <a:gd name="connsiteX35" fmla="*/ 1089060 w 3174714"/>
                <a:gd name="connsiteY35" fmla="*/ 544531 h 667821"/>
                <a:gd name="connsiteX36" fmla="*/ 1027415 w 3174714"/>
                <a:gd name="connsiteY36" fmla="*/ 554805 h 667821"/>
                <a:gd name="connsiteX37" fmla="*/ 924674 w 3174714"/>
                <a:gd name="connsiteY37" fmla="*/ 565079 h 667821"/>
                <a:gd name="connsiteX38" fmla="*/ 893851 w 3174714"/>
                <a:gd name="connsiteY38" fmla="*/ 575354 h 667821"/>
                <a:gd name="connsiteX39" fmla="*/ 821932 w 3174714"/>
                <a:gd name="connsiteY39" fmla="*/ 606176 h 667821"/>
                <a:gd name="connsiteX40" fmla="*/ 719191 w 3174714"/>
                <a:gd name="connsiteY40" fmla="*/ 626724 h 667821"/>
                <a:gd name="connsiteX41" fmla="*/ 657546 w 3174714"/>
                <a:gd name="connsiteY41" fmla="*/ 647273 h 667821"/>
                <a:gd name="connsiteX42" fmla="*/ 595901 w 3174714"/>
                <a:gd name="connsiteY42" fmla="*/ 657547 h 667821"/>
                <a:gd name="connsiteX43" fmla="*/ 554804 w 3174714"/>
                <a:gd name="connsiteY43" fmla="*/ 667821 h 667821"/>
                <a:gd name="connsiteX44" fmla="*/ 513707 w 3174714"/>
                <a:gd name="connsiteY44" fmla="*/ 657547 h 667821"/>
                <a:gd name="connsiteX45" fmla="*/ 503433 w 3174714"/>
                <a:gd name="connsiteY45" fmla="*/ 626724 h 667821"/>
                <a:gd name="connsiteX46" fmla="*/ 359595 w 3174714"/>
                <a:gd name="connsiteY46" fmla="*/ 616450 h 667821"/>
                <a:gd name="connsiteX47" fmla="*/ 277402 w 3174714"/>
                <a:gd name="connsiteY47" fmla="*/ 606176 h 667821"/>
                <a:gd name="connsiteX48" fmla="*/ 92467 w 3174714"/>
                <a:gd name="connsiteY48" fmla="*/ 595902 h 667821"/>
                <a:gd name="connsiteX49" fmla="*/ 113015 w 3174714"/>
                <a:gd name="connsiteY49" fmla="*/ 585628 h 667821"/>
                <a:gd name="connsiteX50" fmla="*/ 102741 w 3174714"/>
                <a:gd name="connsiteY50" fmla="*/ 565079 h 667821"/>
                <a:gd name="connsiteX51" fmla="*/ 0 w 3174714"/>
                <a:gd name="connsiteY51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71280 w 3174714"/>
                <a:gd name="connsiteY11" fmla="*/ 431515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54851 w 3174714"/>
                <a:gd name="connsiteY7" fmla="*/ 465468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74714" h="667821">
                  <a:moveTo>
                    <a:pt x="0" y="82194"/>
                  </a:moveTo>
                  <a:lnTo>
                    <a:pt x="934948" y="0"/>
                  </a:lnTo>
                  <a:lnTo>
                    <a:pt x="1962364" y="20549"/>
                  </a:lnTo>
                  <a:lnTo>
                    <a:pt x="2619910" y="10275"/>
                  </a:lnTo>
                  <a:cubicBezTo>
                    <a:pt x="2739775" y="30824"/>
                    <a:pt x="2869914" y="10275"/>
                    <a:pt x="2989779" y="30824"/>
                  </a:cubicBezTo>
                  <a:lnTo>
                    <a:pt x="3174714" y="113017"/>
                  </a:lnTo>
                  <a:lnTo>
                    <a:pt x="3061698" y="400693"/>
                  </a:lnTo>
                  <a:cubicBezTo>
                    <a:pt x="2976080" y="424666"/>
                    <a:pt x="2901856" y="449241"/>
                    <a:pt x="2854851" y="465468"/>
                  </a:cubicBezTo>
                  <a:cubicBezTo>
                    <a:pt x="2807846" y="481695"/>
                    <a:pt x="2795623" y="491957"/>
                    <a:pt x="2779668" y="498057"/>
                  </a:cubicBezTo>
                  <a:cubicBezTo>
                    <a:pt x="2763713" y="504157"/>
                    <a:pt x="2772568" y="502320"/>
                    <a:pt x="2759119" y="502070"/>
                  </a:cubicBezTo>
                  <a:cubicBezTo>
                    <a:pt x="2745670" y="501820"/>
                    <a:pt x="2712672" y="499984"/>
                    <a:pt x="2698973" y="496559"/>
                  </a:cubicBezTo>
                  <a:cubicBezTo>
                    <a:pt x="2692123" y="493134"/>
                    <a:pt x="2700912" y="467506"/>
                    <a:pt x="2668899" y="460090"/>
                  </a:cubicBezTo>
                  <a:cubicBezTo>
                    <a:pt x="2636886" y="452674"/>
                    <a:pt x="2547593" y="449977"/>
                    <a:pt x="2506894" y="452064"/>
                  </a:cubicBezTo>
                  <a:cubicBezTo>
                    <a:pt x="2466195" y="454151"/>
                    <a:pt x="2451493" y="463682"/>
                    <a:pt x="2424701" y="472612"/>
                  </a:cubicBezTo>
                  <a:lnTo>
                    <a:pt x="2363056" y="493160"/>
                  </a:lnTo>
                  <a:cubicBezTo>
                    <a:pt x="2355234" y="500983"/>
                    <a:pt x="2344675" y="513709"/>
                    <a:pt x="2332233" y="513709"/>
                  </a:cubicBezTo>
                  <a:cubicBezTo>
                    <a:pt x="2324575" y="513709"/>
                    <a:pt x="2318534" y="506860"/>
                    <a:pt x="2311685" y="503435"/>
                  </a:cubicBezTo>
                  <a:cubicBezTo>
                    <a:pt x="2308260" y="500010"/>
                    <a:pt x="2305908" y="494959"/>
                    <a:pt x="2301411" y="493160"/>
                  </a:cubicBezTo>
                  <a:cubicBezTo>
                    <a:pt x="2274501" y="482396"/>
                    <a:pt x="2209672" y="475652"/>
                    <a:pt x="2188395" y="472612"/>
                  </a:cubicBezTo>
                  <a:cubicBezTo>
                    <a:pt x="2177089" y="473177"/>
                    <a:pt x="1985256" y="474877"/>
                    <a:pt x="1921267" y="493160"/>
                  </a:cubicBezTo>
                  <a:cubicBezTo>
                    <a:pt x="1916610" y="494491"/>
                    <a:pt x="1915023" y="500748"/>
                    <a:pt x="1910993" y="503435"/>
                  </a:cubicBezTo>
                  <a:cubicBezTo>
                    <a:pt x="1904621" y="507683"/>
                    <a:pt x="1897920" y="512048"/>
                    <a:pt x="1890445" y="513709"/>
                  </a:cubicBezTo>
                  <a:cubicBezTo>
                    <a:pt x="1866805" y="518962"/>
                    <a:pt x="1842498" y="520558"/>
                    <a:pt x="1818525" y="523983"/>
                  </a:cubicBezTo>
                  <a:lnTo>
                    <a:pt x="1756880" y="544531"/>
                  </a:lnTo>
                  <a:cubicBezTo>
                    <a:pt x="1746606" y="547956"/>
                    <a:pt x="1736834" y="553727"/>
                    <a:pt x="1726058" y="554805"/>
                  </a:cubicBezTo>
                  <a:lnTo>
                    <a:pt x="1623316" y="565079"/>
                  </a:lnTo>
                  <a:cubicBezTo>
                    <a:pt x="1613042" y="568504"/>
                    <a:pt x="1601780" y="569782"/>
                    <a:pt x="1592494" y="575354"/>
                  </a:cubicBezTo>
                  <a:cubicBezTo>
                    <a:pt x="1584188" y="580338"/>
                    <a:pt x="1581016" y="592501"/>
                    <a:pt x="1571946" y="595902"/>
                  </a:cubicBezTo>
                  <a:cubicBezTo>
                    <a:pt x="1552441" y="603216"/>
                    <a:pt x="1530849" y="602751"/>
                    <a:pt x="1510301" y="606176"/>
                  </a:cubicBezTo>
                  <a:cubicBezTo>
                    <a:pt x="1506876" y="599327"/>
                    <a:pt x="1498170" y="593057"/>
                    <a:pt x="1500027" y="585628"/>
                  </a:cubicBezTo>
                  <a:cubicBezTo>
                    <a:pt x="1504510" y="567696"/>
                    <a:pt x="1554434" y="548149"/>
                    <a:pt x="1561671" y="544531"/>
                  </a:cubicBezTo>
                  <a:lnTo>
                    <a:pt x="1541123" y="554805"/>
                  </a:lnTo>
                  <a:lnTo>
                    <a:pt x="1520575" y="565079"/>
                  </a:lnTo>
                  <a:cubicBezTo>
                    <a:pt x="1517150" y="568504"/>
                    <a:pt x="1515144" y="575354"/>
                    <a:pt x="1510301" y="575354"/>
                  </a:cubicBezTo>
                  <a:cubicBezTo>
                    <a:pt x="1357842" y="575354"/>
                    <a:pt x="1500687" y="563796"/>
                    <a:pt x="1397285" y="554805"/>
                  </a:cubicBezTo>
                  <a:cubicBezTo>
                    <a:pt x="1332370" y="549160"/>
                    <a:pt x="1267146" y="547956"/>
                    <a:pt x="1202076" y="544531"/>
                  </a:cubicBezTo>
                  <a:cubicBezTo>
                    <a:pt x="1154657" y="520821"/>
                    <a:pt x="1185627" y="531656"/>
                    <a:pt x="1089060" y="544531"/>
                  </a:cubicBezTo>
                  <a:cubicBezTo>
                    <a:pt x="1068411" y="547284"/>
                    <a:pt x="1048086" y="552221"/>
                    <a:pt x="1027415" y="554805"/>
                  </a:cubicBezTo>
                  <a:cubicBezTo>
                    <a:pt x="993263" y="559074"/>
                    <a:pt x="958921" y="561654"/>
                    <a:pt x="924674" y="565079"/>
                  </a:cubicBezTo>
                  <a:cubicBezTo>
                    <a:pt x="914400" y="568504"/>
                    <a:pt x="903907" y="571332"/>
                    <a:pt x="893851" y="575354"/>
                  </a:cubicBezTo>
                  <a:cubicBezTo>
                    <a:pt x="853310" y="591571"/>
                    <a:pt x="888836" y="588335"/>
                    <a:pt x="821932" y="606176"/>
                  </a:cubicBezTo>
                  <a:cubicBezTo>
                    <a:pt x="788186" y="615175"/>
                    <a:pt x="753073" y="618253"/>
                    <a:pt x="719191" y="626724"/>
                  </a:cubicBezTo>
                  <a:cubicBezTo>
                    <a:pt x="698178" y="631977"/>
                    <a:pt x="678559" y="642020"/>
                    <a:pt x="657546" y="647273"/>
                  </a:cubicBezTo>
                  <a:cubicBezTo>
                    <a:pt x="637336" y="652326"/>
                    <a:pt x="616328" y="653462"/>
                    <a:pt x="595901" y="657547"/>
                  </a:cubicBezTo>
                  <a:cubicBezTo>
                    <a:pt x="582055" y="660316"/>
                    <a:pt x="568503" y="664396"/>
                    <a:pt x="554804" y="667821"/>
                  </a:cubicBezTo>
                  <a:cubicBezTo>
                    <a:pt x="541105" y="664396"/>
                    <a:pt x="524733" y="666368"/>
                    <a:pt x="513707" y="657547"/>
                  </a:cubicBezTo>
                  <a:cubicBezTo>
                    <a:pt x="505250" y="650781"/>
                    <a:pt x="513897" y="629515"/>
                    <a:pt x="503433" y="626724"/>
                  </a:cubicBezTo>
                  <a:cubicBezTo>
                    <a:pt x="456988" y="614339"/>
                    <a:pt x="407466" y="620802"/>
                    <a:pt x="359595" y="616450"/>
                  </a:cubicBezTo>
                  <a:cubicBezTo>
                    <a:pt x="332098" y="613950"/>
                    <a:pt x="304932" y="608294"/>
                    <a:pt x="277402" y="606176"/>
                  </a:cubicBezTo>
                  <a:cubicBezTo>
                    <a:pt x="215844" y="601441"/>
                    <a:pt x="154112" y="599327"/>
                    <a:pt x="92467" y="595902"/>
                  </a:cubicBezTo>
                  <a:cubicBezTo>
                    <a:pt x="99316" y="592477"/>
                    <a:pt x="110593" y="592893"/>
                    <a:pt x="113015" y="585628"/>
                  </a:cubicBezTo>
                  <a:cubicBezTo>
                    <a:pt x="115437" y="578363"/>
                    <a:pt x="102741" y="565079"/>
                    <a:pt x="102741" y="565079"/>
                  </a:cubicBezTo>
                  <a:lnTo>
                    <a:pt x="0" y="82194"/>
                  </a:lnTo>
                  <a:close/>
                </a:path>
              </a:pathLst>
            </a:custGeom>
            <a:solidFill>
              <a:srgbClr val="EAEAEA">
                <a:alpha val="87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E9D7FD4-DED2-4759-8BEF-B56391156665}"/>
                </a:ext>
              </a:extLst>
            </p:cNvPr>
            <p:cNvSpPr/>
            <p:nvPr/>
          </p:nvSpPr>
          <p:spPr>
            <a:xfrm>
              <a:off x="8231851" y="4442500"/>
              <a:ext cx="2468880" cy="42672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999BAE0-3DD0-42FF-9810-2A0F256CA8AD}"/>
                </a:ext>
              </a:extLst>
            </p:cNvPr>
            <p:cNvSpPr/>
            <p:nvPr/>
          </p:nvSpPr>
          <p:spPr>
            <a:xfrm>
              <a:off x="8283526" y="4967090"/>
              <a:ext cx="2365531" cy="51554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A6C36DD-CC85-42A9-92E8-1F1224FB846A}"/>
                </a:ext>
              </a:extLst>
            </p:cNvPr>
            <p:cNvSpPr txBox="1"/>
            <p:nvPr/>
          </p:nvSpPr>
          <p:spPr>
            <a:xfrm>
              <a:off x="9191572" y="2565466"/>
              <a:ext cx="1618066" cy="1225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</a:t>
              </a:r>
              <a:r>
                <a:rPr lang="en-US" sz="2400" baseline="-25000" dirty="0"/>
                <a:t>2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430113A-2028-4C76-A353-F8D304D4C66F}"/>
                </a:ext>
              </a:extLst>
            </p:cNvPr>
            <p:cNvGrpSpPr/>
            <p:nvPr/>
          </p:nvGrpSpPr>
          <p:grpSpPr>
            <a:xfrm>
              <a:off x="7242388" y="1556483"/>
              <a:ext cx="2952615" cy="2806007"/>
              <a:chOff x="808967" y="2203680"/>
              <a:chExt cx="2952615" cy="2806007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4EEBD8A-D101-453A-8712-17B3E8226A1D}"/>
                  </a:ext>
                </a:extLst>
              </p:cNvPr>
              <p:cNvGrpSpPr/>
              <p:nvPr/>
            </p:nvGrpSpPr>
            <p:grpSpPr>
              <a:xfrm>
                <a:off x="808967" y="2203680"/>
                <a:ext cx="2952615" cy="2806007"/>
                <a:chOff x="808967" y="2203680"/>
                <a:chExt cx="2952615" cy="2806007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D73F8E8C-698F-45FD-92B6-6F351E0E9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640225">
                  <a:off x="882271" y="2130376"/>
                  <a:ext cx="2806007" cy="2952615"/>
                </a:xfrm>
                <a:prstGeom prst="rect">
                  <a:avLst/>
                </a:pr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6FDC554D-48F2-4BB8-A62E-11CE415992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613629">
                  <a:off x="1139783" y="2780451"/>
                  <a:ext cx="2416934" cy="1297096"/>
                </a:xfrm>
                <a:prstGeom prst="rect">
                  <a:avLst/>
                </a:prstGeom>
              </p:spPr>
            </p:pic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F7ADADD-235D-4F4A-9D4B-BF0E9FD7FEB2}"/>
                    </a:ext>
                  </a:extLst>
                </p:cNvPr>
                <p:cNvSpPr/>
                <p:nvPr/>
              </p:nvSpPr>
              <p:spPr>
                <a:xfrm rot="20090768">
                  <a:off x="1892934" y="2721042"/>
                  <a:ext cx="309845" cy="2514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E1E3A8-D00A-4224-B1B8-D71E9C38CF4E}"/>
                  </a:ext>
                </a:extLst>
              </p:cNvPr>
              <p:cNvSpPr/>
              <p:nvPr/>
            </p:nvSpPr>
            <p:spPr>
              <a:xfrm rot="3901792" flipV="1">
                <a:off x="1872990" y="3963609"/>
                <a:ext cx="1498669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E6350B0-8C6C-4A10-9EB6-60F441C8286C}"/>
              </a:ext>
            </a:extLst>
          </p:cNvPr>
          <p:cNvGrpSpPr/>
          <p:nvPr/>
        </p:nvGrpSpPr>
        <p:grpSpPr>
          <a:xfrm>
            <a:off x="9567652" y="2169960"/>
            <a:ext cx="1408201" cy="1527132"/>
            <a:chOff x="9567652" y="2169960"/>
            <a:chExt cx="1408201" cy="152713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7D4A300-E4D7-42A6-AA75-FB5CD16CE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4318" y="2196139"/>
              <a:ext cx="1201535" cy="1500953"/>
            </a:xfrm>
            <a:prstGeom prst="rect">
              <a:avLst/>
            </a:prstGeom>
          </p:spPr>
        </p:pic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F6A8B22-1BCB-4B20-B341-FEA957D65FFF}"/>
                </a:ext>
              </a:extLst>
            </p:cNvPr>
            <p:cNvSpPr/>
            <p:nvPr/>
          </p:nvSpPr>
          <p:spPr>
            <a:xfrm>
              <a:off x="9895456" y="3368889"/>
              <a:ext cx="938679" cy="214394"/>
            </a:xfrm>
            <a:custGeom>
              <a:avLst/>
              <a:gdLst>
                <a:gd name="connsiteX0" fmla="*/ 0 w 2468880"/>
                <a:gd name="connsiteY0" fmla="*/ 0 h 571500"/>
                <a:gd name="connsiteX1" fmla="*/ 2468880 w 2468880"/>
                <a:gd name="connsiteY1" fmla="*/ 30480 h 571500"/>
                <a:gd name="connsiteX2" fmla="*/ 2423160 w 2468880"/>
                <a:gd name="connsiteY2" fmla="*/ 518160 h 571500"/>
                <a:gd name="connsiteX3" fmla="*/ 53340 w 2468880"/>
                <a:gd name="connsiteY3" fmla="*/ 571500 h 571500"/>
                <a:gd name="connsiteX4" fmla="*/ 0 w 2468880"/>
                <a:gd name="connsiteY4" fmla="*/ 0 h 571500"/>
                <a:gd name="connsiteX0" fmla="*/ 0 w 2446020"/>
                <a:gd name="connsiteY0" fmla="*/ 0 h 579120"/>
                <a:gd name="connsiteX1" fmla="*/ 2446020 w 2446020"/>
                <a:gd name="connsiteY1" fmla="*/ 38100 h 579120"/>
                <a:gd name="connsiteX2" fmla="*/ 2400300 w 2446020"/>
                <a:gd name="connsiteY2" fmla="*/ 525780 h 579120"/>
                <a:gd name="connsiteX3" fmla="*/ 30480 w 2446020"/>
                <a:gd name="connsiteY3" fmla="*/ 579120 h 579120"/>
                <a:gd name="connsiteX4" fmla="*/ 0 w 244602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0030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3078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579120">
                  <a:moveTo>
                    <a:pt x="0" y="0"/>
                  </a:moveTo>
                  <a:lnTo>
                    <a:pt x="2476500" y="38100"/>
                  </a:lnTo>
                  <a:lnTo>
                    <a:pt x="2430780" y="525780"/>
                  </a:lnTo>
                  <a:lnTo>
                    <a:pt x="30480" y="579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F952BAE-AFD2-4C84-BA9F-5EDB4A8A696F}"/>
                </a:ext>
              </a:extLst>
            </p:cNvPr>
            <p:cNvSpPr/>
            <p:nvPr/>
          </p:nvSpPr>
          <p:spPr>
            <a:xfrm>
              <a:off x="9891936" y="3298365"/>
              <a:ext cx="935791" cy="157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E8877D3-C023-4229-84F1-F8973F4C97A8}"/>
                </a:ext>
              </a:extLst>
            </p:cNvPr>
            <p:cNvSpPr/>
            <p:nvPr/>
          </p:nvSpPr>
          <p:spPr>
            <a:xfrm>
              <a:off x="9911522" y="3492571"/>
              <a:ext cx="896618" cy="1908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6E03AF-08BC-42A5-8018-7A2585DF6178}"/>
                </a:ext>
              </a:extLst>
            </p:cNvPr>
            <p:cNvSpPr/>
            <p:nvPr/>
          </p:nvSpPr>
          <p:spPr>
            <a:xfrm>
              <a:off x="9786761" y="2169960"/>
              <a:ext cx="1189091" cy="254473"/>
            </a:xfrm>
            <a:custGeom>
              <a:avLst/>
              <a:gdLst>
                <a:gd name="connsiteX0" fmla="*/ 0 w 3174714"/>
                <a:gd name="connsiteY0" fmla="*/ 71919 h 657546"/>
                <a:gd name="connsiteX1" fmla="*/ 945222 w 3174714"/>
                <a:gd name="connsiteY1" fmla="*/ 30822 h 657546"/>
                <a:gd name="connsiteX2" fmla="*/ 1962364 w 3174714"/>
                <a:gd name="connsiteY2" fmla="*/ 10274 h 657546"/>
                <a:gd name="connsiteX3" fmla="*/ 2619910 w 3174714"/>
                <a:gd name="connsiteY3" fmla="*/ 0 h 657546"/>
                <a:gd name="connsiteX4" fmla="*/ 3174714 w 3174714"/>
                <a:gd name="connsiteY4" fmla="*/ 102742 h 657546"/>
                <a:gd name="connsiteX5" fmla="*/ 3061698 w 3174714"/>
                <a:gd name="connsiteY5" fmla="*/ 390418 h 657546"/>
                <a:gd name="connsiteX6" fmla="*/ 2804845 w 3174714"/>
                <a:gd name="connsiteY6" fmla="*/ 462337 h 657546"/>
                <a:gd name="connsiteX7" fmla="*/ 2753474 w 3174714"/>
                <a:gd name="connsiteY7" fmla="*/ 452063 h 657546"/>
                <a:gd name="connsiteX8" fmla="*/ 2732925 w 3174714"/>
                <a:gd name="connsiteY8" fmla="*/ 441789 h 657546"/>
                <a:gd name="connsiteX9" fmla="*/ 2691829 w 3174714"/>
                <a:gd name="connsiteY9" fmla="*/ 431515 h 657546"/>
                <a:gd name="connsiteX10" fmla="*/ 2671280 w 3174714"/>
                <a:gd name="connsiteY10" fmla="*/ 421240 h 657546"/>
                <a:gd name="connsiteX11" fmla="*/ 2506894 w 3174714"/>
                <a:gd name="connsiteY11" fmla="*/ 441789 h 657546"/>
                <a:gd name="connsiteX12" fmla="*/ 2424701 w 3174714"/>
                <a:gd name="connsiteY12" fmla="*/ 462337 h 657546"/>
                <a:gd name="connsiteX13" fmla="*/ 2363056 w 3174714"/>
                <a:gd name="connsiteY13" fmla="*/ 482885 h 657546"/>
                <a:gd name="connsiteX14" fmla="*/ 2332233 w 3174714"/>
                <a:gd name="connsiteY14" fmla="*/ 503434 h 657546"/>
                <a:gd name="connsiteX15" fmla="*/ 2311685 w 3174714"/>
                <a:gd name="connsiteY15" fmla="*/ 493160 h 657546"/>
                <a:gd name="connsiteX16" fmla="*/ 2301411 w 3174714"/>
                <a:gd name="connsiteY16" fmla="*/ 482885 h 657546"/>
                <a:gd name="connsiteX17" fmla="*/ 2188395 w 3174714"/>
                <a:gd name="connsiteY17" fmla="*/ 462337 h 657546"/>
                <a:gd name="connsiteX18" fmla="*/ 1921267 w 3174714"/>
                <a:gd name="connsiteY18" fmla="*/ 482885 h 657546"/>
                <a:gd name="connsiteX19" fmla="*/ 1910993 w 3174714"/>
                <a:gd name="connsiteY19" fmla="*/ 493160 h 657546"/>
                <a:gd name="connsiteX20" fmla="*/ 1890445 w 3174714"/>
                <a:gd name="connsiteY20" fmla="*/ 503434 h 657546"/>
                <a:gd name="connsiteX21" fmla="*/ 1818525 w 3174714"/>
                <a:gd name="connsiteY21" fmla="*/ 513708 h 657546"/>
                <a:gd name="connsiteX22" fmla="*/ 1756880 w 3174714"/>
                <a:gd name="connsiteY22" fmla="*/ 534256 h 657546"/>
                <a:gd name="connsiteX23" fmla="*/ 1726058 w 3174714"/>
                <a:gd name="connsiteY23" fmla="*/ 544530 h 657546"/>
                <a:gd name="connsiteX24" fmla="*/ 1623316 w 3174714"/>
                <a:gd name="connsiteY24" fmla="*/ 554804 h 657546"/>
                <a:gd name="connsiteX25" fmla="*/ 1592494 w 3174714"/>
                <a:gd name="connsiteY25" fmla="*/ 565079 h 657546"/>
                <a:gd name="connsiteX26" fmla="*/ 1571946 w 3174714"/>
                <a:gd name="connsiteY26" fmla="*/ 585627 h 657546"/>
                <a:gd name="connsiteX27" fmla="*/ 1510301 w 3174714"/>
                <a:gd name="connsiteY27" fmla="*/ 595901 h 657546"/>
                <a:gd name="connsiteX28" fmla="*/ 1500027 w 3174714"/>
                <a:gd name="connsiteY28" fmla="*/ 575353 h 657546"/>
                <a:gd name="connsiteX29" fmla="*/ 1561671 w 3174714"/>
                <a:gd name="connsiteY29" fmla="*/ 534256 h 657546"/>
                <a:gd name="connsiteX30" fmla="*/ 1541123 w 3174714"/>
                <a:gd name="connsiteY30" fmla="*/ 544530 h 657546"/>
                <a:gd name="connsiteX31" fmla="*/ 1520575 w 3174714"/>
                <a:gd name="connsiteY31" fmla="*/ 554804 h 657546"/>
                <a:gd name="connsiteX32" fmla="*/ 1510301 w 3174714"/>
                <a:gd name="connsiteY32" fmla="*/ 565079 h 657546"/>
                <a:gd name="connsiteX33" fmla="*/ 1397285 w 3174714"/>
                <a:gd name="connsiteY33" fmla="*/ 544530 h 657546"/>
                <a:gd name="connsiteX34" fmla="*/ 1202076 w 3174714"/>
                <a:gd name="connsiteY34" fmla="*/ 534256 h 657546"/>
                <a:gd name="connsiteX35" fmla="*/ 1089060 w 3174714"/>
                <a:gd name="connsiteY35" fmla="*/ 534256 h 657546"/>
                <a:gd name="connsiteX36" fmla="*/ 1027415 w 3174714"/>
                <a:gd name="connsiteY36" fmla="*/ 544530 h 657546"/>
                <a:gd name="connsiteX37" fmla="*/ 924674 w 3174714"/>
                <a:gd name="connsiteY37" fmla="*/ 554804 h 657546"/>
                <a:gd name="connsiteX38" fmla="*/ 893851 w 3174714"/>
                <a:gd name="connsiteY38" fmla="*/ 565079 h 657546"/>
                <a:gd name="connsiteX39" fmla="*/ 821932 w 3174714"/>
                <a:gd name="connsiteY39" fmla="*/ 595901 h 657546"/>
                <a:gd name="connsiteX40" fmla="*/ 719191 w 3174714"/>
                <a:gd name="connsiteY40" fmla="*/ 616449 h 657546"/>
                <a:gd name="connsiteX41" fmla="*/ 657546 w 3174714"/>
                <a:gd name="connsiteY41" fmla="*/ 636998 h 657546"/>
                <a:gd name="connsiteX42" fmla="*/ 595901 w 3174714"/>
                <a:gd name="connsiteY42" fmla="*/ 647272 h 657546"/>
                <a:gd name="connsiteX43" fmla="*/ 554804 w 3174714"/>
                <a:gd name="connsiteY43" fmla="*/ 657546 h 657546"/>
                <a:gd name="connsiteX44" fmla="*/ 513707 w 3174714"/>
                <a:gd name="connsiteY44" fmla="*/ 647272 h 657546"/>
                <a:gd name="connsiteX45" fmla="*/ 503433 w 3174714"/>
                <a:gd name="connsiteY45" fmla="*/ 616449 h 657546"/>
                <a:gd name="connsiteX46" fmla="*/ 359595 w 3174714"/>
                <a:gd name="connsiteY46" fmla="*/ 606175 h 657546"/>
                <a:gd name="connsiteX47" fmla="*/ 277402 w 3174714"/>
                <a:gd name="connsiteY47" fmla="*/ 595901 h 657546"/>
                <a:gd name="connsiteX48" fmla="*/ 92467 w 3174714"/>
                <a:gd name="connsiteY48" fmla="*/ 585627 h 657546"/>
                <a:gd name="connsiteX49" fmla="*/ 113015 w 3174714"/>
                <a:gd name="connsiteY49" fmla="*/ 575353 h 657546"/>
                <a:gd name="connsiteX50" fmla="*/ 102741 w 3174714"/>
                <a:gd name="connsiteY50" fmla="*/ 554804 h 657546"/>
                <a:gd name="connsiteX51" fmla="*/ 0 w 3174714"/>
                <a:gd name="connsiteY51" fmla="*/ 71919 h 657546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3174714 w 3174714"/>
                <a:gd name="connsiteY4" fmla="*/ 113017 h 667821"/>
                <a:gd name="connsiteX5" fmla="*/ 3061698 w 3174714"/>
                <a:gd name="connsiteY5" fmla="*/ 400693 h 667821"/>
                <a:gd name="connsiteX6" fmla="*/ 2804845 w 3174714"/>
                <a:gd name="connsiteY6" fmla="*/ 472612 h 667821"/>
                <a:gd name="connsiteX7" fmla="*/ 2753474 w 3174714"/>
                <a:gd name="connsiteY7" fmla="*/ 462338 h 667821"/>
                <a:gd name="connsiteX8" fmla="*/ 2732925 w 3174714"/>
                <a:gd name="connsiteY8" fmla="*/ 452064 h 667821"/>
                <a:gd name="connsiteX9" fmla="*/ 2691829 w 3174714"/>
                <a:gd name="connsiteY9" fmla="*/ 441790 h 667821"/>
                <a:gd name="connsiteX10" fmla="*/ 2671280 w 3174714"/>
                <a:gd name="connsiteY10" fmla="*/ 431515 h 667821"/>
                <a:gd name="connsiteX11" fmla="*/ 2506894 w 3174714"/>
                <a:gd name="connsiteY11" fmla="*/ 452064 h 667821"/>
                <a:gd name="connsiteX12" fmla="*/ 2424701 w 3174714"/>
                <a:gd name="connsiteY12" fmla="*/ 472612 h 667821"/>
                <a:gd name="connsiteX13" fmla="*/ 2363056 w 3174714"/>
                <a:gd name="connsiteY13" fmla="*/ 493160 h 667821"/>
                <a:gd name="connsiteX14" fmla="*/ 2332233 w 3174714"/>
                <a:gd name="connsiteY14" fmla="*/ 513709 h 667821"/>
                <a:gd name="connsiteX15" fmla="*/ 2311685 w 3174714"/>
                <a:gd name="connsiteY15" fmla="*/ 503435 h 667821"/>
                <a:gd name="connsiteX16" fmla="*/ 2301411 w 3174714"/>
                <a:gd name="connsiteY16" fmla="*/ 493160 h 667821"/>
                <a:gd name="connsiteX17" fmla="*/ 2188395 w 3174714"/>
                <a:gd name="connsiteY17" fmla="*/ 472612 h 667821"/>
                <a:gd name="connsiteX18" fmla="*/ 1921267 w 3174714"/>
                <a:gd name="connsiteY18" fmla="*/ 493160 h 667821"/>
                <a:gd name="connsiteX19" fmla="*/ 1910993 w 3174714"/>
                <a:gd name="connsiteY19" fmla="*/ 503435 h 667821"/>
                <a:gd name="connsiteX20" fmla="*/ 1890445 w 3174714"/>
                <a:gd name="connsiteY20" fmla="*/ 513709 h 667821"/>
                <a:gd name="connsiteX21" fmla="*/ 1818525 w 3174714"/>
                <a:gd name="connsiteY21" fmla="*/ 523983 h 667821"/>
                <a:gd name="connsiteX22" fmla="*/ 1756880 w 3174714"/>
                <a:gd name="connsiteY22" fmla="*/ 544531 h 667821"/>
                <a:gd name="connsiteX23" fmla="*/ 1726058 w 3174714"/>
                <a:gd name="connsiteY23" fmla="*/ 554805 h 667821"/>
                <a:gd name="connsiteX24" fmla="*/ 1623316 w 3174714"/>
                <a:gd name="connsiteY24" fmla="*/ 565079 h 667821"/>
                <a:gd name="connsiteX25" fmla="*/ 1592494 w 3174714"/>
                <a:gd name="connsiteY25" fmla="*/ 575354 h 667821"/>
                <a:gd name="connsiteX26" fmla="*/ 1571946 w 3174714"/>
                <a:gd name="connsiteY26" fmla="*/ 595902 h 667821"/>
                <a:gd name="connsiteX27" fmla="*/ 1510301 w 3174714"/>
                <a:gd name="connsiteY27" fmla="*/ 606176 h 667821"/>
                <a:gd name="connsiteX28" fmla="*/ 1500027 w 3174714"/>
                <a:gd name="connsiteY28" fmla="*/ 585628 h 667821"/>
                <a:gd name="connsiteX29" fmla="*/ 1561671 w 3174714"/>
                <a:gd name="connsiteY29" fmla="*/ 544531 h 667821"/>
                <a:gd name="connsiteX30" fmla="*/ 1541123 w 3174714"/>
                <a:gd name="connsiteY30" fmla="*/ 554805 h 667821"/>
                <a:gd name="connsiteX31" fmla="*/ 1520575 w 3174714"/>
                <a:gd name="connsiteY31" fmla="*/ 565079 h 667821"/>
                <a:gd name="connsiteX32" fmla="*/ 1510301 w 3174714"/>
                <a:gd name="connsiteY32" fmla="*/ 575354 h 667821"/>
                <a:gd name="connsiteX33" fmla="*/ 1397285 w 3174714"/>
                <a:gd name="connsiteY33" fmla="*/ 554805 h 667821"/>
                <a:gd name="connsiteX34" fmla="*/ 1202076 w 3174714"/>
                <a:gd name="connsiteY34" fmla="*/ 544531 h 667821"/>
                <a:gd name="connsiteX35" fmla="*/ 1089060 w 3174714"/>
                <a:gd name="connsiteY35" fmla="*/ 544531 h 667821"/>
                <a:gd name="connsiteX36" fmla="*/ 1027415 w 3174714"/>
                <a:gd name="connsiteY36" fmla="*/ 554805 h 667821"/>
                <a:gd name="connsiteX37" fmla="*/ 924674 w 3174714"/>
                <a:gd name="connsiteY37" fmla="*/ 565079 h 667821"/>
                <a:gd name="connsiteX38" fmla="*/ 893851 w 3174714"/>
                <a:gd name="connsiteY38" fmla="*/ 575354 h 667821"/>
                <a:gd name="connsiteX39" fmla="*/ 821932 w 3174714"/>
                <a:gd name="connsiteY39" fmla="*/ 606176 h 667821"/>
                <a:gd name="connsiteX40" fmla="*/ 719191 w 3174714"/>
                <a:gd name="connsiteY40" fmla="*/ 626724 h 667821"/>
                <a:gd name="connsiteX41" fmla="*/ 657546 w 3174714"/>
                <a:gd name="connsiteY41" fmla="*/ 647273 h 667821"/>
                <a:gd name="connsiteX42" fmla="*/ 595901 w 3174714"/>
                <a:gd name="connsiteY42" fmla="*/ 657547 h 667821"/>
                <a:gd name="connsiteX43" fmla="*/ 554804 w 3174714"/>
                <a:gd name="connsiteY43" fmla="*/ 667821 h 667821"/>
                <a:gd name="connsiteX44" fmla="*/ 513707 w 3174714"/>
                <a:gd name="connsiteY44" fmla="*/ 657547 h 667821"/>
                <a:gd name="connsiteX45" fmla="*/ 503433 w 3174714"/>
                <a:gd name="connsiteY45" fmla="*/ 626724 h 667821"/>
                <a:gd name="connsiteX46" fmla="*/ 359595 w 3174714"/>
                <a:gd name="connsiteY46" fmla="*/ 616450 h 667821"/>
                <a:gd name="connsiteX47" fmla="*/ 277402 w 3174714"/>
                <a:gd name="connsiteY47" fmla="*/ 606176 h 667821"/>
                <a:gd name="connsiteX48" fmla="*/ 92467 w 3174714"/>
                <a:gd name="connsiteY48" fmla="*/ 595902 h 667821"/>
                <a:gd name="connsiteX49" fmla="*/ 113015 w 3174714"/>
                <a:gd name="connsiteY49" fmla="*/ 585628 h 667821"/>
                <a:gd name="connsiteX50" fmla="*/ 102741 w 3174714"/>
                <a:gd name="connsiteY50" fmla="*/ 565079 h 667821"/>
                <a:gd name="connsiteX51" fmla="*/ 0 w 3174714"/>
                <a:gd name="connsiteY51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71280 w 3174714"/>
                <a:gd name="connsiteY11" fmla="*/ 431515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54851 w 3174714"/>
                <a:gd name="connsiteY7" fmla="*/ 465468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74714" h="667821">
                  <a:moveTo>
                    <a:pt x="0" y="82194"/>
                  </a:moveTo>
                  <a:lnTo>
                    <a:pt x="934948" y="0"/>
                  </a:lnTo>
                  <a:lnTo>
                    <a:pt x="1962364" y="20549"/>
                  </a:lnTo>
                  <a:lnTo>
                    <a:pt x="2619910" y="10275"/>
                  </a:lnTo>
                  <a:cubicBezTo>
                    <a:pt x="2739775" y="30824"/>
                    <a:pt x="2869914" y="10275"/>
                    <a:pt x="2989779" y="30824"/>
                  </a:cubicBezTo>
                  <a:lnTo>
                    <a:pt x="3174714" y="113017"/>
                  </a:lnTo>
                  <a:lnTo>
                    <a:pt x="3061698" y="400693"/>
                  </a:lnTo>
                  <a:cubicBezTo>
                    <a:pt x="2976080" y="424666"/>
                    <a:pt x="2901856" y="449241"/>
                    <a:pt x="2854851" y="465468"/>
                  </a:cubicBezTo>
                  <a:cubicBezTo>
                    <a:pt x="2807846" y="481695"/>
                    <a:pt x="2795623" y="491957"/>
                    <a:pt x="2779668" y="498057"/>
                  </a:cubicBezTo>
                  <a:cubicBezTo>
                    <a:pt x="2763713" y="504157"/>
                    <a:pt x="2772568" y="502320"/>
                    <a:pt x="2759119" y="502070"/>
                  </a:cubicBezTo>
                  <a:cubicBezTo>
                    <a:pt x="2745670" y="501820"/>
                    <a:pt x="2712672" y="499984"/>
                    <a:pt x="2698973" y="496559"/>
                  </a:cubicBezTo>
                  <a:cubicBezTo>
                    <a:pt x="2692123" y="493134"/>
                    <a:pt x="2700912" y="467506"/>
                    <a:pt x="2668899" y="460090"/>
                  </a:cubicBezTo>
                  <a:cubicBezTo>
                    <a:pt x="2636886" y="452674"/>
                    <a:pt x="2547593" y="449977"/>
                    <a:pt x="2506894" y="452064"/>
                  </a:cubicBezTo>
                  <a:cubicBezTo>
                    <a:pt x="2466195" y="454151"/>
                    <a:pt x="2451493" y="463682"/>
                    <a:pt x="2424701" y="472612"/>
                  </a:cubicBezTo>
                  <a:lnTo>
                    <a:pt x="2363056" y="493160"/>
                  </a:lnTo>
                  <a:cubicBezTo>
                    <a:pt x="2355234" y="500983"/>
                    <a:pt x="2344675" y="513709"/>
                    <a:pt x="2332233" y="513709"/>
                  </a:cubicBezTo>
                  <a:cubicBezTo>
                    <a:pt x="2324575" y="513709"/>
                    <a:pt x="2318534" y="506860"/>
                    <a:pt x="2311685" y="503435"/>
                  </a:cubicBezTo>
                  <a:cubicBezTo>
                    <a:pt x="2308260" y="500010"/>
                    <a:pt x="2305908" y="494959"/>
                    <a:pt x="2301411" y="493160"/>
                  </a:cubicBezTo>
                  <a:cubicBezTo>
                    <a:pt x="2274501" y="482396"/>
                    <a:pt x="2209672" y="475652"/>
                    <a:pt x="2188395" y="472612"/>
                  </a:cubicBezTo>
                  <a:cubicBezTo>
                    <a:pt x="2177089" y="473177"/>
                    <a:pt x="1985256" y="474877"/>
                    <a:pt x="1921267" y="493160"/>
                  </a:cubicBezTo>
                  <a:cubicBezTo>
                    <a:pt x="1916610" y="494491"/>
                    <a:pt x="1915023" y="500748"/>
                    <a:pt x="1910993" y="503435"/>
                  </a:cubicBezTo>
                  <a:cubicBezTo>
                    <a:pt x="1904621" y="507683"/>
                    <a:pt x="1897920" y="512048"/>
                    <a:pt x="1890445" y="513709"/>
                  </a:cubicBezTo>
                  <a:cubicBezTo>
                    <a:pt x="1866805" y="518962"/>
                    <a:pt x="1842498" y="520558"/>
                    <a:pt x="1818525" y="523983"/>
                  </a:cubicBezTo>
                  <a:lnTo>
                    <a:pt x="1756880" y="544531"/>
                  </a:lnTo>
                  <a:cubicBezTo>
                    <a:pt x="1746606" y="547956"/>
                    <a:pt x="1736834" y="553727"/>
                    <a:pt x="1726058" y="554805"/>
                  </a:cubicBezTo>
                  <a:lnTo>
                    <a:pt x="1623316" y="565079"/>
                  </a:lnTo>
                  <a:cubicBezTo>
                    <a:pt x="1613042" y="568504"/>
                    <a:pt x="1601780" y="569782"/>
                    <a:pt x="1592494" y="575354"/>
                  </a:cubicBezTo>
                  <a:cubicBezTo>
                    <a:pt x="1584188" y="580338"/>
                    <a:pt x="1581016" y="592501"/>
                    <a:pt x="1571946" y="595902"/>
                  </a:cubicBezTo>
                  <a:cubicBezTo>
                    <a:pt x="1552441" y="603216"/>
                    <a:pt x="1530849" y="602751"/>
                    <a:pt x="1510301" y="606176"/>
                  </a:cubicBezTo>
                  <a:cubicBezTo>
                    <a:pt x="1506876" y="599327"/>
                    <a:pt x="1498170" y="593057"/>
                    <a:pt x="1500027" y="585628"/>
                  </a:cubicBezTo>
                  <a:cubicBezTo>
                    <a:pt x="1504510" y="567696"/>
                    <a:pt x="1554434" y="548149"/>
                    <a:pt x="1561671" y="544531"/>
                  </a:cubicBezTo>
                  <a:lnTo>
                    <a:pt x="1541123" y="554805"/>
                  </a:lnTo>
                  <a:lnTo>
                    <a:pt x="1520575" y="565079"/>
                  </a:lnTo>
                  <a:cubicBezTo>
                    <a:pt x="1517150" y="568504"/>
                    <a:pt x="1515144" y="575354"/>
                    <a:pt x="1510301" y="575354"/>
                  </a:cubicBezTo>
                  <a:cubicBezTo>
                    <a:pt x="1357842" y="575354"/>
                    <a:pt x="1500687" y="563796"/>
                    <a:pt x="1397285" y="554805"/>
                  </a:cubicBezTo>
                  <a:cubicBezTo>
                    <a:pt x="1332370" y="549160"/>
                    <a:pt x="1267146" y="547956"/>
                    <a:pt x="1202076" y="544531"/>
                  </a:cubicBezTo>
                  <a:cubicBezTo>
                    <a:pt x="1154657" y="520821"/>
                    <a:pt x="1185627" y="531656"/>
                    <a:pt x="1089060" y="544531"/>
                  </a:cubicBezTo>
                  <a:cubicBezTo>
                    <a:pt x="1068411" y="547284"/>
                    <a:pt x="1048086" y="552221"/>
                    <a:pt x="1027415" y="554805"/>
                  </a:cubicBezTo>
                  <a:cubicBezTo>
                    <a:pt x="993263" y="559074"/>
                    <a:pt x="958921" y="561654"/>
                    <a:pt x="924674" y="565079"/>
                  </a:cubicBezTo>
                  <a:cubicBezTo>
                    <a:pt x="914400" y="568504"/>
                    <a:pt x="903907" y="571332"/>
                    <a:pt x="893851" y="575354"/>
                  </a:cubicBezTo>
                  <a:cubicBezTo>
                    <a:pt x="853310" y="591571"/>
                    <a:pt x="888836" y="588335"/>
                    <a:pt x="821932" y="606176"/>
                  </a:cubicBezTo>
                  <a:cubicBezTo>
                    <a:pt x="788186" y="615175"/>
                    <a:pt x="753073" y="618253"/>
                    <a:pt x="719191" y="626724"/>
                  </a:cubicBezTo>
                  <a:cubicBezTo>
                    <a:pt x="698178" y="631977"/>
                    <a:pt x="678559" y="642020"/>
                    <a:pt x="657546" y="647273"/>
                  </a:cubicBezTo>
                  <a:cubicBezTo>
                    <a:pt x="637336" y="652326"/>
                    <a:pt x="616328" y="653462"/>
                    <a:pt x="595901" y="657547"/>
                  </a:cubicBezTo>
                  <a:cubicBezTo>
                    <a:pt x="582055" y="660316"/>
                    <a:pt x="568503" y="664396"/>
                    <a:pt x="554804" y="667821"/>
                  </a:cubicBezTo>
                  <a:cubicBezTo>
                    <a:pt x="541105" y="664396"/>
                    <a:pt x="524733" y="666368"/>
                    <a:pt x="513707" y="657547"/>
                  </a:cubicBezTo>
                  <a:cubicBezTo>
                    <a:pt x="505250" y="650781"/>
                    <a:pt x="513897" y="629515"/>
                    <a:pt x="503433" y="626724"/>
                  </a:cubicBezTo>
                  <a:cubicBezTo>
                    <a:pt x="456988" y="614339"/>
                    <a:pt x="407466" y="620802"/>
                    <a:pt x="359595" y="616450"/>
                  </a:cubicBezTo>
                  <a:cubicBezTo>
                    <a:pt x="332098" y="613950"/>
                    <a:pt x="304932" y="608294"/>
                    <a:pt x="277402" y="606176"/>
                  </a:cubicBezTo>
                  <a:cubicBezTo>
                    <a:pt x="215844" y="601441"/>
                    <a:pt x="154112" y="599327"/>
                    <a:pt x="92467" y="595902"/>
                  </a:cubicBezTo>
                  <a:cubicBezTo>
                    <a:pt x="99316" y="592477"/>
                    <a:pt x="110593" y="592893"/>
                    <a:pt x="113015" y="585628"/>
                  </a:cubicBezTo>
                  <a:cubicBezTo>
                    <a:pt x="115437" y="578363"/>
                    <a:pt x="102741" y="565079"/>
                    <a:pt x="102741" y="565079"/>
                  </a:cubicBezTo>
                  <a:lnTo>
                    <a:pt x="0" y="82194"/>
                  </a:lnTo>
                  <a:close/>
                </a:path>
              </a:pathLst>
            </a:custGeom>
            <a:solidFill>
              <a:srgbClr val="EAEAEA">
                <a:alpha val="87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054EBA7-1135-4CC4-BE6B-92D66E51CF8C}"/>
                </a:ext>
              </a:extLst>
            </p:cNvPr>
            <p:cNvGrpSpPr/>
            <p:nvPr/>
          </p:nvGrpSpPr>
          <p:grpSpPr>
            <a:xfrm>
              <a:off x="9567652" y="2332923"/>
              <a:ext cx="1119143" cy="1038802"/>
              <a:chOff x="808967" y="2203680"/>
              <a:chExt cx="2952615" cy="2806007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0E147F-5284-4CAD-ABC5-984651E1F3E2}"/>
                  </a:ext>
                </a:extLst>
              </p:cNvPr>
              <p:cNvGrpSpPr/>
              <p:nvPr/>
            </p:nvGrpSpPr>
            <p:grpSpPr>
              <a:xfrm>
                <a:off x="808967" y="2203680"/>
                <a:ext cx="2952615" cy="2806007"/>
                <a:chOff x="808967" y="2203680"/>
                <a:chExt cx="2952615" cy="2806007"/>
              </a:xfrm>
            </p:grpSpPr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A60EDDEF-E508-4E08-BE27-4F5DF766B4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640225">
                  <a:off x="882271" y="2130376"/>
                  <a:ext cx="2806007" cy="2952615"/>
                </a:xfrm>
                <a:prstGeom prst="rect">
                  <a:avLst/>
                </a:prstGeom>
              </p:spPr>
            </p:pic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211D9F6-B5C9-45C3-A00D-AD34519253B9}"/>
                    </a:ext>
                  </a:extLst>
                </p:cNvPr>
                <p:cNvSpPr/>
                <p:nvPr/>
              </p:nvSpPr>
              <p:spPr>
                <a:xfrm rot="20090768">
                  <a:off x="1892934" y="2721042"/>
                  <a:ext cx="309845" cy="2514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DEE84307-35C5-4050-9E03-79489AC1B4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613629">
                  <a:off x="1139783" y="2780451"/>
                  <a:ext cx="2416934" cy="1297096"/>
                </a:xfrm>
                <a:prstGeom prst="rect">
                  <a:avLst/>
                </a:prstGeom>
              </p:spPr>
            </p:pic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DE379D0-9799-4474-B3C8-2DD342F532C6}"/>
                  </a:ext>
                </a:extLst>
              </p:cNvPr>
              <p:cNvSpPr/>
              <p:nvPr/>
            </p:nvSpPr>
            <p:spPr>
              <a:xfrm rot="3901792" flipV="1">
                <a:off x="1872990" y="3963609"/>
                <a:ext cx="1498669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6554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F29DC8-A61C-4893-889B-0EC999B3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766" y="1457513"/>
            <a:ext cx="3169987" cy="405436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4F27FE2-1C3A-466B-B3FD-D98C439603A1}"/>
              </a:ext>
            </a:extLst>
          </p:cNvPr>
          <p:cNvGrpSpPr/>
          <p:nvPr/>
        </p:nvGrpSpPr>
        <p:grpSpPr>
          <a:xfrm>
            <a:off x="-492148" y="1457513"/>
            <a:ext cx="3754021" cy="4054367"/>
            <a:chOff x="-492148" y="1457513"/>
            <a:chExt cx="3754021" cy="40543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D2ACAC-F397-4840-8BC0-9152DE1CD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86" y="1457513"/>
              <a:ext cx="3169987" cy="405436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FDA47F-1D75-454F-B41A-647BDD7CF1F3}"/>
                </a:ext>
              </a:extLst>
            </p:cNvPr>
            <p:cNvSpPr/>
            <p:nvPr/>
          </p:nvSpPr>
          <p:spPr>
            <a:xfrm>
              <a:off x="430530" y="4632960"/>
              <a:ext cx="2476500" cy="579120"/>
            </a:xfrm>
            <a:custGeom>
              <a:avLst/>
              <a:gdLst>
                <a:gd name="connsiteX0" fmla="*/ 0 w 2468880"/>
                <a:gd name="connsiteY0" fmla="*/ 0 h 571500"/>
                <a:gd name="connsiteX1" fmla="*/ 2468880 w 2468880"/>
                <a:gd name="connsiteY1" fmla="*/ 30480 h 571500"/>
                <a:gd name="connsiteX2" fmla="*/ 2423160 w 2468880"/>
                <a:gd name="connsiteY2" fmla="*/ 518160 h 571500"/>
                <a:gd name="connsiteX3" fmla="*/ 53340 w 2468880"/>
                <a:gd name="connsiteY3" fmla="*/ 571500 h 571500"/>
                <a:gd name="connsiteX4" fmla="*/ 0 w 2468880"/>
                <a:gd name="connsiteY4" fmla="*/ 0 h 571500"/>
                <a:gd name="connsiteX0" fmla="*/ 0 w 2446020"/>
                <a:gd name="connsiteY0" fmla="*/ 0 h 579120"/>
                <a:gd name="connsiteX1" fmla="*/ 2446020 w 2446020"/>
                <a:gd name="connsiteY1" fmla="*/ 38100 h 579120"/>
                <a:gd name="connsiteX2" fmla="*/ 2400300 w 2446020"/>
                <a:gd name="connsiteY2" fmla="*/ 525780 h 579120"/>
                <a:gd name="connsiteX3" fmla="*/ 30480 w 2446020"/>
                <a:gd name="connsiteY3" fmla="*/ 579120 h 579120"/>
                <a:gd name="connsiteX4" fmla="*/ 0 w 244602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0030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3078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579120">
                  <a:moveTo>
                    <a:pt x="0" y="0"/>
                  </a:moveTo>
                  <a:lnTo>
                    <a:pt x="2476500" y="38100"/>
                  </a:lnTo>
                  <a:lnTo>
                    <a:pt x="2430780" y="525780"/>
                  </a:lnTo>
                  <a:lnTo>
                    <a:pt x="30480" y="57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816A65-027D-4A5A-BEB9-4C6F5629805B}"/>
                </a:ext>
              </a:extLst>
            </p:cNvPr>
            <p:cNvSpPr/>
            <p:nvPr/>
          </p:nvSpPr>
          <p:spPr>
            <a:xfrm>
              <a:off x="421244" y="4442460"/>
              <a:ext cx="2468880" cy="42672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19C4E5-7985-4E84-869E-529E7EC837A4}"/>
                </a:ext>
              </a:extLst>
            </p:cNvPr>
            <p:cNvSpPr/>
            <p:nvPr/>
          </p:nvSpPr>
          <p:spPr>
            <a:xfrm>
              <a:off x="472919" y="4967050"/>
              <a:ext cx="2365531" cy="51554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F28CA1-37E4-42C1-B7B4-823544F60ABB}"/>
                </a:ext>
              </a:extLst>
            </p:cNvPr>
            <p:cNvGrpSpPr/>
            <p:nvPr/>
          </p:nvGrpSpPr>
          <p:grpSpPr>
            <a:xfrm>
              <a:off x="-492148" y="1490870"/>
              <a:ext cx="2952615" cy="2806007"/>
              <a:chOff x="808967" y="2203680"/>
              <a:chExt cx="2952615" cy="280600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FA5298F-AE76-4C55-B9B0-767502565D56}"/>
                  </a:ext>
                </a:extLst>
              </p:cNvPr>
              <p:cNvGrpSpPr/>
              <p:nvPr/>
            </p:nvGrpSpPr>
            <p:grpSpPr>
              <a:xfrm>
                <a:off x="808967" y="2203680"/>
                <a:ext cx="2952615" cy="2806007"/>
                <a:chOff x="808967" y="2203680"/>
                <a:chExt cx="2952615" cy="2806007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81D2BA8B-2C43-49C7-8832-BBD6705A43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640225">
                  <a:off x="882271" y="2130376"/>
                  <a:ext cx="2806007" cy="295261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19927BED-0892-4612-A5F1-1B113020AD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613629">
                  <a:off x="1139783" y="2780451"/>
                  <a:ext cx="2416934" cy="1297096"/>
                </a:xfrm>
                <a:prstGeom prst="rect">
                  <a:avLst/>
                </a:prstGeom>
              </p:spPr>
            </p:pic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67928D0-567F-4C09-B27A-0B519B3E9FDD}"/>
                    </a:ext>
                  </a:extLst>
                </p:cNvPr>
                <p:cNvSpPr/>
                <p:nvPr/>
              </p:nvSpPr>
              <p:spPr>
                <a:xfrm rot="20090768">
                  <a:off x="1892934" y="2721042"/>
                  <a:ext cx="309845" cy="2514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269AABF-421D-497A-A887-8D3CDC66B47F}"/>
                  </a:ext>
                </a:extLst>
              </p:cNvPr>
              <p:cNvSpPr/>
              <p:nvPr/>
            </p:nvSpPr>
            <p:spPr>
              <a:xfrm rot="3901792" flipV="1">
                <a:off x="1872990" y="3963609"/>
                <a:ext cx="1498669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295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F45A308-59AF-4782-BF9F-EFF7978EF385}"/>
              </a:ext>
            </a:extLst>
          </p:cNvPr>
          <p:cNvGrpSpPr/>
          <p:nvPr/>
        </p:nvGrpSpPr>
        <p:grpSpPr>
          <a:xfrm>
            <a:off x="-593568" y="1449853"/>
            <a:ext cx="3886264" cy="4062027"/>
            <a:chOff x="-593568" y="1449853"/>
            <a:chExt cx="3886264" cy="40620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D2ACAC-F397-4840-8BC0-9152DE1CD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886" y="1457513"/>
              <a:ext cx="3169987" cy="4054367"/>
            </a:xfrm>
            <a:prstGeom prst="rect">
              <a:avLst/>
            </a:prstGeom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C6A2782-903A-497E-BFFA-784D01A96CDD}"/>
                </a:ext>
              </a:extLst>
            </p:cNvPr>
            <p:cNvSpPr/>
            <p:nvPr/>
          </p:nvSpPr>
          <p:spPr>
            <a:xfrm>
              <a:off x="400050" y="4625340"/>
              <a:ext cx="2476500" cy="579120"/>
            </a:xfrm>
            <a:custGeom>
              <a:avLst/>
              <a:gdLst>
                <a:gd name="connsiteX0" fmla="*/ 0 w 2468880"/>
                <a:gd name="connsiteY0" fmla="*/ 0 h 571500"/>
                <a:gd name="connsiteX1" fmla="*/ 2468880 w 2468880"/>
                <a:gd name="connsiteY1" fmla="*/ 30480 h 571500"/>
                <a:gd name="connsiteX2" fmla="*/ 2423160 w 2468880"/>
                <a:gd name="connsiteY2" fmla="*/ 518160 h 571500"/>
                <a:gd name="connsiteX3" fmla="*/ 53340 w 2468880"/>
                <a:gd name="connsiteY3" fmla="*/ 571500 h 571500"/>
                <a:gd name="connsiteX4" fmla="*/ 0 w 2468880"/>
                <a:gd name="connsiteY4" fmla="*/ 0 h 571500"/>
                <a:gd name="connsiteX0" fmla="*/ 0 w 2446020"/>
                <a:gd name="connsiteY0" fmla="*/ 0 h 579120"/>
                <a:gd name="connsiteX1" fmla="*/ 2446020 w 2446020"/>
                <a:gd name="connsiteY1" fmla="*/ 38100 h 579120"/>
                <a:gd name="connsiteX2" fmla="*/ 2400300 w 2446020"/>
                <a:gd name="connsiteY2" fmla="*/ 525780 h 579120"/>
                <a:gd name="connsiteX3" fmla="*/ 30480 w 2446020"/>
                <a:gd name="connsiteY3" fmla="*/ 579120 h 579120"/>
                <a:gd name="connsiteX4" fmla="*/ 0 w 244602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0030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3078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579120">
                  <a:moveTo>
                    <a:pt x="0" y="0"/>
                  </a:moveTo>
                  <a:lnTo>
                    <a:pt x="2476500" y="38100"/>
                  </a:lnTo>
                  <a:lnTo>
                    <a:pt x="2430780" y="525780"/>
                  </a:lnTo>
                  <a:lnTo>
                    <a:pt x="30480" y="57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2A3397-934F-4892-94DB-8FEAE84A5DCE}"/>
                </a:ext>
              </a:extLst>
            </p:cNvPr>
            <p:cNvSpPr/>
            <p:nvPr/>
          </p:nvSpPr>
          <p:spPr>
            <a:xfrm>
              <a:off x="117982" y="1449853"/>
              <a:ext cx="3174714" cy="667821"/>
            </a:xfrm>
            <a:custGeom>
              <a:avLst/>
              <a:gdLst>
                <a:gd name="connsiteX0" fmla="*/ 0 w 3174714"/>
                <a:gd name="connsiteY0" fmla="*/ 71919 h 657546"/>
                <a:gd name="connsiteX1" fmla="*/ 945222 w 3174714"/>
                <a:gd name="connsiteY1" fmla="*/ 30822 h 657546"/>
                <a:gd name="connsiteX2" fmla="*/ 1962364 w 3174714"/>
                <a:gd name="connsiteY2" fmla="*/ 10274 h 657546"/>
                <a:gd name="connsiteX3" fmla="*/ 2619910 w 3174714"/>
                <a:gd name="connsiteY3" fmla="*/ 0 h 657546"/>
                <a:gd name="connsiteX4" fmla="*/ 3174714 w 3174714"/>
                <a:gd name="connsiteY4" fmla="*/ 102742 h 657546"/>
                <a:gd name="connsiteX5" fmla="*/ 3061698 w 3174714"/>
                <a:gd name="connsiteY5" fmla="*/ 390418 h 657546"/>
                <a:gd name="connsiteX6" fmla="*/ 2804845 w 3174714"/>
                <a:gd name="connsiteY6" fmla="*/ 462337 h 657546"/>
                <a:gd name="connsiteX7" fmla="*/ 2753474 w 3174714"/>
                <a:gd name="connsiteY7" fmla="*/ 452063 h 657546"/>
                <a:gd name="connsiteX8" fmla="*/ 2732925 w 3174714"/>
                <a:gd name="connsiteY8" fmla="*/ 441789 h 657546"/>
                <a:gd name="connsiteX9" fmla="*/ 2691829 w 3174714"/>
                <a:gd name="connsiteY9" fmla="*/ 431515 h 657546"/>
                <a:gd name="connsiteX10" fmla="*/ 2671280 w 3174714"/>
                <a:gd name="connsiteY10" fmla="*/ 421240 h 657546"/>
                <a:gd name="connsiteX11" fmla="*/ 2506894 w 3174714"/>
                <a:gd name="connsiteY11" fmla="*/ 441789 h 657546"/>
                <a:gd name="connsiteX12" fmla="*/ 2424701 w 3174714"/>
                <a:gd name="connsiteY12" fmla="*/ 462337 h 657546"/>
                <a:gd name="connsiteX13" fmla="*/ 2363056 w 3174714"/>
                <a:gd name="connsiteY13" fmla="*/ 482885 h 657546"/>
                <a:gd name="connsiteX14" fmla="*/ 2332233 w 3174714"/>
                <a:gd name="connsiteY14" fmla="*/ 503434 h 657546"/>
                <a:gd name="connsiteX15" fmla="*/ 2311685 w 3174714"/>
                <a:gd name="connsiteY15" fmla="*/ 493160 h 657546"/>
                <a:gd name="connsiteX16" fmla="*/ 2301411 w 3174714"/>
                <a:gd name="connsiteY16" fmla="*/ 482885 h 657546"/>
                <a:gd name="connsiteX17" fmla="*/ 2188395 w 3174714"/>
                <a:gd name="connsiteY17" fmla="*/ 462337 h 657546"/>
                <a:gd name="connsiteX18" fmla="*/ 1921267 w 3174714"/>
                <a:gd name="connsiteY18" fmla="*/ 482885 h 657546"/>
                <a:gd name="connsiteX19" fmla="*/ 1910993 w 3174714"/>
                <a:gd name="connsiteY19" fmla="*/ 493160 h 657546"/>
                <a:gd name="connsiteX20" fmla="*/ 1890445 w 3174714"/>
                <a:gd name="connsiteY20" fmla="*/ 503434 h 657546"/>
                <a:gd name="connsiteX21" fmla="*/ 1818525 w 3174714"/>
                <a:gd name="connsiteY21" fmla="*/ 513708 h 657546"/>
                <a:gd name="connsiteX22" fmla="*/ 1756880 w 3174714"/>
                <a:gd name="connsiteY22" fmla="*/ 534256 h 657546"/>
                <a:gd name="connsiteX23" fmla="*/ 1726058 w 3174714"/>
                <a:gd name="connsiteY23" fmla="*/ 544530 h 657546"/>
                <a:gd name="connsiteX24" fmla="*/ 1623316 w 3174714"/>
                <a:gd name="connsiteY24" fmla="*/ 554804 h 657546"/>
                <a:gd name="connsiteX25" fmla="*/ 1592494 w 3174714"/>
                <a:gd name="connsiteY25" fmla="*/ 565079 h 657546"/>
                <a:gd name="connsiteX26" fmla="*/ 1571946 w 3174714"/>
                <a:gd name="connsiteY26" fmla="*/ 585627 h 657546"/>
                <a:gd name="connsiteX27" fmla="*/ 1510301 w 3174714"/>
                <a:gd name="connsiteY27" fmla="*/ 595901 h 657546"/>
                <a:gd name="connsiteX28" fmla="*/ 1500027 w 3174714"/>
                <a:gd name="connsiteY28" fmla="*/ 575353 h 657546"/>
                <a:gd name="connsiteX29" fmla="*/ 1561671 w 3174714"/>
                <a:gd name="connsiteY29" fmla="*/ 534256 h 657546"/>
                <a:gd name="connsiteX30" fmla="*/ 1541123 w 3174714"/>
                <a:gd name="connsiteY30" fmla="*/ 544530 h 657546"/>
                <a:gd name="connsiteX31" fmla="*/ 1520575 w 3174714"/>
                <a:gd name="connsiteY31" fmla="*/ 554804 h 657546"/>
                <a:gd name="connsiteX32" fmla="*/ 1510301 w 3174714"/>
                <a:gd name="connsiteY32" fmla="*/ 565079 h 657546"/>
                <a:gd name="connsiteX33" fmla="*/ 1397285 w 3174714"/>
                <a:gd name="connsiteY33" fmla="*/ 544530 h 657546"/>
                <a:gd name="connsiteX34" fmla="*/ 1202076 w 3174714"/>
                <a:gd name="connsiteY34" fmla="*/ 534256 h 657546"/>
                <a:gd name="connsiteX35" fmla="*/ 1089060 w 3174714"/>
                <a:gd name="connsiteY35" fmla="*/ 534256 h 657546"/>
                <a:gd name="connsiteX36" fmla="*/ 1027415 w 3174714"/>
                <a:gd name="connsiteY36" fmla="*/ 544530 h 657546"/>
                <a:gd name="connsiteX37" fmla="*/ 924674 w 3174714"/>
                <a:gd name="connsiteY37" fmla="*/ 554804 h 657546"/>
                <a:gd name="connsiteX38" fmla="*/ 893851 w 3174714"/>
                <a:gd name="connsiteY38" fmla="*/ 565079 h 657546"/>
                <a:gd name="connsiteX39" fmla="*/ 821932 w 3174714"/>
                <a:gd name="connsiteY39" fmla="*/ 595901 h 657546"/>
                <a:gd name="connsiteX40" fmla="*/ 719191 w 3174714"/>
                <a:gd name="connsiteY40" fmla="*/ 616449 h 657546"/>
                <a:gd name="connsiteX41" fmla="*/ 657546 w 3174714"/>
                <a:gd name="connsiteY41" fmla="*/ 636998 h 657546"/>
                <a:gd name="connsiteX42" fmla="*/ 595901 w 3174714"/>
                <a:gd name="connsiteY42" fmla="*/ 647272 h 657546"/>
                <a:gd name="connsiteX43" fmla="*/ 554804 w 3174714"/>
                <a:gd name="connsiteY43" fmla="*/ 657546 h 657546"/>
                <a:gd name="connsiteX44" fmla="*/ 513707 w 3174714"/>
                <a:gd name="connsiteY44" fmla="*/ 647272 h 657546"/>
                <a:gd name="connsiteX45" fmla="*/ 503433 w 3174714"/>
                <a:gd name="connsiteY45" fmla="*/ 616449 h 657546"/>
                <a:gd name="connsiteX46" fmla="*/ 359595 w 3174714"/>
                <a:gd name="connsiteY46" fmla="*/ 606175 h 657546"/>
                <a:gd name="connsiteX47" fmla="*/ 277402 w 3174714"/>
                <a:gd name="connsiteY47" fmla="*/ 595901 h 657546"/>
                <a:gd name="connsiteX48" fmla="*/ 92467 w 3174714"/>
                <a:gd name="connsiteY48" fmla="*/ 585627 h 657546"/>
                <a:gd name="connsiteX49" fmla="*/ 113015 w 3174714"/>
                <a:gd name="connsiteY49" fmla="*/ 575353 h 657546"/>
                <a:gd name="connsiteX50" fmla="*/ 102741 w 3174714"/>
                <a:gd name="connsiteY50" fmla="*/ 554804 h 657546"/>
                <a:gd name="connsiteX51" fmla="*/ 0 w 3174714"/>
                <a:gd name="connsiteY51" fmla="*/ 71919 h 657546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3174714 w 3174714"/>
                <a:gd name="connsiteY4" fmla="*/ 113017 h 667821"/>
                <a:gd name="connsiteX5" fmla="*/ 3061698 w 3174714"/>
                <a:gd name="connsiteY5" fmla="*/ 400693 h 667821"/>
                <a:gd name="connsiteX6" fmla="*/ 2804845 w 3174714"/>
                <a:gd name="connsiteY6" fmla="*/ 472612 h 667821"/>
                <a:gd name="connsiteX7" fmla="*/ 2753474 w 3174714"/>
                <a:gd name="connsiteY7" fmla="*/ 462338 h 667821"/>
                <a:gd name="connsiteX8" fmla="*/ 2732925 w 3174714"/>
                <a:gd name="connsiteY8" fmla="*/ 452064 h 667821"/>
                <a:gd name="connsiteX9" fmla="*/ 2691829 w 3174714"/>
                <a:gd name="connsiteY9" fmla="*/ 441790 h 667821"/>
                <a:gd name="connsiteX10" fmla="*/ 2671280 w 3174714"/>
                <a:gd name="connsiteY10" fmla="*/ 431515 h 667821"/>
                <a:gd name="connsiteX11" fmla="*/ 2506894 w 3174714"/>
                <a:gd name="connsiteY11" fmla="*/ 452064 h 667821"/>
                <a:gd name="connsiteX12" fmla="*/ 2424701 w 3174714"/>
                <a:gd name="connsiteY12" fmla="*/ 472612 h 667821"/>
                <a:gd name="connsiteX13" fmla="*/ 2363056 w 3174714"/>
                <a:gd name="connsiteY13" fmla="*/ 493160 h 667821"/>
                <a:gd name="connsiteX14" fmla="*/ 2332233 w 3174714"/>
                <a:gd name="connsiteY14" fmla="*/ 513709 h 667821"/>
                <a:gd name="connsiteX15" fmla="*/ 2311685 w 3174714"/>
                <a:gd name="connsiteY15" fmla="*/ 503435 h 667821"/>
                <a:gd name="connsiteX16" fmla="*/ 2301411 w 3174714"/>
                <a:gd name="connsiteY16" fmla="*/ 493160 h 667821"/>
                <a:gd name="connsiteX17" fmla="*/ 2188395 w 3174714"/>
                <a:gd name="connsiteY17" fmla="*/ 472612 h 667821"/>
                <a:gd name="connsiteX18" fmla="*/ 1921267 w 3174714"/>
                <a:gd name="connsiteY18" fmla="*/ 493160 h 667821"/>
                <a:gd name="connsiteX19" fmla="*/ 1910993 w 3174714"/>
                <a:gd name="connsiteY19" fmla="*/ 503435 h 667821"/>
                <a:gd name="connsiteX20" fmla="*/ 1890445 w 3174714"/>
                <a:gd name="connsiteY20" fmla="*/ 513709 h 667821"/>
                <a:gd name="connsiteX21" fmla="*/ 1818525 w 3174714"/>
                <a:gd name="connsiteY21" fmla="*/ 523983 h 667821"/>
                <a:gd name="connsiteX22" fmla="*/ 1756880 w 3174714"/>
                <a:gd name="connsiteY22" fmla="*/ 544531 h 667821"/>
                <a:gd name="connsiteX23" fmla="*/ 1726058 w 3174714"/>
                <a:gd name="connsiteY23" fmla="*/ 554805 h 667821"/>
                <a:gd name="connsiteX24" fmla="*/ 1623316 w 3174714"/>
                <a:gd name="connsiteY24" fmla="*/ 565079 h 667821"/>
                <a:gd name="connsiteX25" fmla="*/ 1592494 w 3174714"/>
                <a:gd name="connsiteY25" fmla="*/ 575354 h 667821"/>
                <a:gd name="connsiteX26" fmla="*/ 1571946 w 3174714"/>
                <a:gd name="connsiteY26" fmla="*/ 595902 h 667821"/>
                <a:gd name="connsiteX27" fmla="*/ 1510301 w 3174714"/>
                <a:gd name="connsiteY27" fmla="*/ 606176 h 667821"/>
                <a:gd name="connsiteX28" fmla="*/ 1500027 w 3174714"/>
                <a:gd name="connsiteY28" fmla="*/ 585628 h 667821"/>
                <a:gd name="connsiteX29" fmla="*/ 1561671 w 3174714"/>
                <a:gd name="connsiteY29" fmla="*/ 544531 h 667821"/>
                <a:gd name="connsiteX30" fmla="*/ 1541123 w 3174714"/>
                <a:gd name="connsiteY30" fmla="*/ 554805 h 667821"/>
                <a:gd name="connsiteX31" fmla="*/ 1520575 w 3174714"/>
                <a:gd name="connsiteY31" fmla="*/ 565079 h 667821"/>
                <a:gd name="connsiteX32" fmla="*/ 1510301 w 3174714"/>
                <a:gd name="connsiteY32" fmla="*/ 575354 h 667821"/>
                <a:gd name="connsiteX33" fmla="*/ 1397285 w 3174714"/>
                <a:gd name="connsiteY33" fmla="*/ 554805 h 667821"/>
                <a:gd name="connsiteX34" fmla="*/ 1202076 w 3174714"/>
                <a:gd name="connsiteY34" fmla="*/ 544531 h 667821"/>
                <a:gd name="connsiteX35" fmla="*/ 1089060 w 3174714"/>
                <a:gd name="connsiteY35" fmla="*/ 544531 h 667821"/>
                <a:gd name="connsiteX36" fmla="*/ 1027415 w 3174714"/>
                <a:gd name="connsiteY36" fmla="*/ 554805 h 667821"/>
                <a:gd name="connsiteX37" fmla="*/ 924674 w 3174714"/>
                <a:gd name="connsiteY37" fmla="*/ 565079 h 667821"/>
                <a:gd name="connsiteX38" fmla="*/ 893851 w 3174714"/>
                <a:gd name="connsiteY38" fmla="*/ 575354 h 667821"/>
                <a:gd name="connsiteX39" fmla="*/ 821932 w 3174714"/>
                <a:gd name="connsiteY39" fmla="*/ 606176 h 667821"/>
                <a:gd name="connsiteX40" fmla="*/ 719191 w 3174714"/>
                <a:gd name="connsiteY40" fmla="*/ 626724 h 667821"/>
                <a:gd name="connsiteX41" fmla="*/ 657546 w 3174714"/>
                <a:gd name="connsiteY41" fmla="*/ 647273 h 667821"/>
                <a:gd name="connsiteX42" fmla="*/ 595901 w 3174714"/>
                <a:gd name="connsiteY42" fmla="*/ 657547 h 667821"/>
                <a:gd name="connsiteX43" fmla="*/ 554804 w 3174714"/>
                <a:gd name="connsiteY43" fmla="*/ 667821 h 667821"/>
                <a:gd name="connsiteX44" fmla="*/ 513707 w 3174714"/>
                <a:gd name="connsiteY44" fmla="*/ 657547 h 667821"/>
                <a:gd name="connsiteX45" fmla="*/ 503433 w 3174714"/>
                <a:gd name="connsiteY45" fmla="*/ 626724 h 667821"/>
                <a:gd name="connsiteX46" fmla="*/ 359595 w 3174714"/>
                <a:gd name="connsiteY46" fmla="*/ 616450 h 667821"/>
                <a:gd name="connsiteX47" fmla="*/ 277402 w 3174714"/>
                <a:gd name="connsiteY47" fmla="*/ 606176 h 667821"/>
                <a:gd name="connsiteX48" fmla="*/ 92467 w 3174714"/>
                <a:gd name="connsiteY48" fmla="*/ 595902 h 667821"/>
                <a:gd name="connsiteX49" fmla="*/ 113015 w 3174714"/>
                <a:gd name="connsiteY49" fmla="*/ 585628 h 667821"/>
                <a:gd name="connsiteX50" fmla="*/ 102741 w 3174714"/>
                <a:gd name="connsiteY50" fmla="*/ 565079 h 667821"/>
                <a:gd name="connsiteX51" fmla="*/ 0 w 3174714"/>
                <a:gd name="connsiteY51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71280 w 3174714"/>
                <a:gd name="connsiteY11" fmla="*/ 431515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54851 w 3174714"/>
                <a:gd name="connsiteY7" fmla="*/ 465468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74714" h="667821">
                  <a:moveTo>
                    <a:pt x="0" y="82194"/>
                  </a:moveTo>
                  <a:lnTo>
                    <a:pt x="934948" y="0"/>
                  </a:lnTo>
                  <a:lnTo>
                    <a:pt x="1962364" y="20549"/>
                  </a:lnTo>
                  <a:lnTo>
                    <a:pt x="2619910" y="10275"/>
                  </a:lnTo>
                  <a:cubicBezTo>
                    <a:pt x="2739775" y="30824"/>
                    <a:pt x="2869914" y="10275"/>
                    <a:pt x="2989779" y="30824"/>
                  </a:cubicBezTo>
                  <a:lnTo>
                    <a:pt x="3174714" y="113017"/>
                  </a:lnTo>
                  <a:lnTo>
                    <a:pt x="3061698" y="400693"/>
                  </a:lnTo>
                  <a:cubicBezTo>
                    <a:pt x="2976080" y="424666"/>
                    <a:pt x="2901856" y="449241"/>
                    <a:pt x="2854851" y="465468"/>
                  </a:cubicBezTo>
                  <a:cubicBezTo>
                    <a:pt x="2807846" y="481695"/>
                    <a:pt x="2795623" y="491957"/>
                    <a:pt x="2779668" y="498057"/>
                  </a:cubicBezTo>
                  <a:cubicBezTo>
                    <a:pt x="2763713" y="504157"/>
                    <a:pt x="2772568" y="502320"/>
                    <a:pt x="2759119" y="502070"/>
                  </a:cubicBezTo>
                  <a:cubicBezTo>
                    <a:pt x="2745670" y="501820"/>
                    <a:pt x="2712672" y="499984"/>
                    <a:pt x="2698973" y="496559"/>
                  </a:cubicBezTo>
                  <a:cubicBezTo>
                    <a:pt x="2692123" y="493134"/>
                    <a:pt x="2700912" y="467506"/>
                    <a:pt x="2668899" y="460090"/>
                  </a:cubicBezTo>
                  <a:cubicBezTo>
                    <a:pt x="2636886" y="452674"/>
                    <a:pt x="2547593" y="449977"/>
                    <a:pt x="2506894" y="452064"/>
                  </a:cubicBezTo>
                  <a:cubicBezTo>
                    <a:pt x="2466195" y="454151"/>
                    <a:pt x="2451493" y="463682"/>
                    <a:pt x="2424701" y="472612"/>
                  </a:cubicBezTo>
                  <a:lnTo>
                    <a:pt x="2363056" y="493160"/>
                  </a:lnTo>
                  <a:cubicBezTo>
                    <a:pt x="2355234" y="500983"/>
                    <a:pt x="2344675" y="513709"/>
                    <a:pt x="2332233" y="513709"/>
                  </a:cubicBezTo>
                  <a:cubicBezTo>
                    <a:pt x="2324575" y="513709"/>
                    <a:pt x="2318534" y="506860"/>
                    <a:pt x="2311685" y="503435"/>
                  </a:cubicBezTo>
                  <a:cubicBezTo>
                    <a:pt x="2308260" y="500010"/>
                    <a:pt x="2305908" y="494959"/>
                    <a:pt x="2301411" y="493160"/>
                  </a:cubicBezTo>
                  <a:cubicBezTo>
                    <a:pt x="2274501" y="482396"/>
                    <a:pt x="2209672" y="475652"/>
                    <a:pt x="2188395" y="472612"/>
                  </a:cubicBezTo>
                  <a:cubicBezTo>
                    <a:pt x="2177089" y="473177"/>
                    <a:pt x="1985256" y="474877"/>
                    <a:pt x="1921267" y="493160"/>
                  </a:cubicBezTo>
                  <a:cubicBezTo>
                    <a:pt x="1916610" y="494491"/>
                    <a:pt x="1915023" y="500748"/>
                    <a:pt x="1910993" y="503435"/>
                  </a:cubicBezTo>
                  <a:cubicBezTo>
                    <a:pt x="1904621" y="507683"/>
                    <a:pt x="1897920" y="512048"/>
                    <a:pt x="1890445" y="513709"/>
                  </a:cubicBezTo>
                  <a:cubicBezTo>
                    <a:pt x="1866805" y="518962"/>
                    <a:pt x="1842498" y="520558"/>
                    <a:pt x="1818525" y="523983"/>
                  </a:cubicBezTo>
                  <a:lnTo>
                    <a:pt x="1756880" y="544531"/>
                  </a:lnTo>
                  <a:cubicBezTo>
                    <a:pt x="1746606" y="547956"/>
                    <a:pt x="1736834" y="553727"/>
                    <a:pt x="1726058" y="554805"/>
                  </a:cubicBezTo>
                  <a:lnTo>
                    <a:pt x="1623316" y="565079"/>
                  </a:lnTo>
                  <a:cubicBezTo>
                    <a:pt x="1613042" y="568504"/>
                    <a:pt x="1601780" y="569782"/>
                    <a:pt x="1592494" y="575354"/>
                  </a:cubicBezTo>
                  <a:cubicBezTo>
                    <a:pt x="1584188" y="580338"/>
                    <a:pt x="1581016" y="592501"/>
                    <a:pt x="1571946" y="595902"/>
                  </a:cubicBezTo>
                  <a:cubicBezTo>
                    <a:pt x="1552441" y="603216"/>
                    <a:pt x="1530849" y="602751"/>
                    <a:pt x="1510301" y="606176"/>
                  </a:cubicBezTo>
                  <a:cubicBezTo>
                    <a:pt x="1506876" y="599327"/>
                    <a:pt x="1498170" y="593057"/>
                    <a:pt x="1500027" y="585628"/>
                  </a:cubicBezTo>
                  <a:cubicBezTo>
                    <a:pt x="1504510" y="567696"/>
                    <a:pt x="1554434" y="548149"/>
                    <a:pt x="1561671" y="544531"/>
                  </a:cubicBezTo>
                  <a:lnTo>
                    <a:pt x="1541123" y="554805"/>
                  </a:lnTo>
                  <a:lnTo>
                    <a:pt x="1520575" y="565079"/>
                  </a:lnTo>
                  <a:cubicBezTo>
                    <a:pt x="1517150" y="568504"/>
                    <a:pt x="1515144" y="575354"/>
                    <a:pt x="1510301" y="575354"/>
                  </a:cubicBezTo>
                  <a:cubicBezTo>
                    <a:pt x="1357842" y="575354"/>
                    <a:pt x="1500687" y="563796"/>
                    <a:pt x="1397285" y="554805"/>
                  </a:cubicBezTo>
                  <a:cubicBezTo>
                    <a:pt x="1332370" y="549160"/>
                    <a:pt x="1267146" y="547956"/>
                    <a:pt x="1202076" y="544531"/>
                  </a:cubicBezTo>
                  <a:cubicBezTo>
                    <a:pt x="1154657" y="520821"/>
                    <a:pt x="1185627" y="531656"/>
                    <a:pt x="1089060" y="544531"/>
                  </a:cubicBezTo>
                  <a:cubicBezTo>
                    <a:pt x="1068411" y="547284"/>
                    <a:pt x="1048086" y="552221"/>
                    <a:pt x="1027415" y="554805"/>
                  </a:cubicBezTo>
                  <a:cubicBezTo>
                    <a:pt x="993263" y="559074"/>
                    <a:pt x="958921" y="561654"/>
                    <a:pt x="924674" y="565079"/>
                  </a:cubicBezTo>
                  <a:cubicBezTo>
                    <a:pt x="914400" y="568504"/>
                    <a:pt x="903907" y="571332"/>
                    <a:pt x="893851" y="575354"/>
                  </a:cubicBezTo>
                  <a:cubicBezTo>
                    <a:pt x="853310" y="591571"/>
                    <a:pt x="888836" y="588335"/>
                    <a:pt x="821932" y="606176"/>
                  </a:cubicBezTo>
                  <a:cubicBezTo>
                    <a:pt x="788186" y="615175"/>
                    <a:pt x="753073" y="618253"/>
                    <a:pt x="719191" y="626724"/>
                  </a:cubicBezTo>
                  <a:cubicBezTo>
                    <a:pt x="698178" y="631977"/>
                    <a:pt x="678559" y="642020"/>
                    <a:pt x="657546" y="647273"/>
                  </a:cubicBezTo>
                  <a:cubicBezTo>
                    <a:pt x="637336" y="652326"/>
                    <a:pt x="616328" y="653462"/>
                    <a:pt x="595901" y="657547"/>
                  </a:cubicBezTo>
                  <a:cubicBezTo>
                    <a:pt x="582055" y="660316"/>
                    <a:pt x="568503" y="664396"/>
                    <a:pt x="554804" y="667821"/>
                  </a:cubicBezTo>
                  <a:cubicBezTo>
                    <a:pt x="541105" y="664396"/>
                    <a:pt x="524733" y="666368"/>
                    <a:pt x="513707" y="657547"/>
                  </a:cubicBezTo>
                  <a:cubicBezTo>
                    <a:pt x="505250" y="650781"/>
                    <a:pt x="513897" y="629515"/>
                    <a:pt x="503433" y="626724"/>
                  </a:cubicBezTo>
                  <a:cubicBezTo>
                    <a:pt x="456988" y="614339"/>
                    <a:pt x="407466" y="620802"/>
                    <a:pt x="359595" y="616450"/>
                  </a:cubicBezTo>
                  <a:cubicBezTo>
                    <a:pt x="332098" y="613950"/>
                    <a:pt x="304932" y="608294"/>
                    <a:pt x="277402" y="606176"/>
                  </a:cubicBezTo>
                  <a:cubicBezTo>
                    <a:pt x="215844" y="601441"/>
                    <a:pt x="154112" y="599327"/>
                    <a:pt x="92467" y="595902"/>
                  </a:cubicBezTo>
                  <a:cubicBezTo>
                    <a:pt x="99316" y="592477"/>
                    <a:pt x="110593" y="592893"/>
                    <a:pt x="113015" y="585628"/>
                  </a:cubicBezTo>
                  <a:cubicBezTo>
                    <a:pt x="115437" y="578363"/>
                    <a:pt x="102741" y="565079"/>
                    <a:pt x="102741" y="565079"/>
                  </a:cubicBezTo>
                  <a:lnTo>
                    <a:pt x="0" y="82194"/>
                  </a:lnTo>
                  <a:close/>
                </a:path>
              </a:pathLst>
            </a:custGeom>
            <a:solidFill>
              <a:srgbClr val="EAEAEA">
                <a:alpha val="34902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43CB0DA-276D-4572-AC9A-959DE87B434F}"/>
                </a:ext>
              </a:extLst>
            </p:cNvPr>
            <p:cNvSpPr/>
            <p:nvPr/>
          </p:nvSpPr>
          <p:spPr>
            <a:xfrm>
              <a:off x="390764" y="4434840"/>
              <a:ext cx="2468880" cy="42672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C485A6-540E-4F4F-AB58-D009FF66D8AB}"/>
                </a:ext>
              </a:extLst>
            </p:cNvPr>
            <p:cNvSpPr/>
            <p:nvPr/>
          </p:nvSpPr>
          <p:spPr>
            <a:xfrm>
              <a:off x="442439" y="4959430"/>
              <a:ext cx="2365531" cy="51554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A273F10-FD71-457B-A952-88317174D650}"/>
                </a:ext>
              </a:extLst>
            </p:cNvPr>
            <p:cNvGrpSpPr/>
            <p:nvPr/>
          </p:nvGrpSpPr>
          <p:grpSpPr>
            <a:xfrm>
              <a:off x="-593568" y="1511913"/>
              <a:ext cx="2952615" cy="2806007"/>
              <a:chOff x="808967" y="2203680"/>
              <a:chExt cx="2952615" cy="280600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3A772D1-5927-4AEB-BF7E-5D1014C14DCF}"/>
                  </a:ext>
                </a:extLst>
              </p:cNvPr>
              <p:cNvGrpSpPr/>
              <p:nvPr/>
            </p:nvGrpSpPr>
            <p:grpSpPr>
              <a:xfrm>
                <a:off x="808967" y="2203680"/>
                <a:ext cx="2952615" cy="2806007"/>
                <a:chOff x="808967" y="2203680"/>
                <a:chExt cx="2952615" cy="2806007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ABCE787C-4B4E-4B7A-8FBF-41BB706EC2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640225">
                  <a:off x="882271" y="2130376"/>
                  <a:ext cx="2806007" cy="2952615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9E969E98-7CC0-4323-88FE-6E3F3CDB35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613629">
                  <a:off x="1139783" y="2780451"/>
                  <a:ext cx="2416934" cy="1297096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19F8CB-4CA0-416E-BE76-9D63F6015899}"/>
                    </a:ext>
                  </a:extLst>
                </p:cNvPr>
                <p:cNvSpPr/>
                <p:nvPr/>
              </p:nvSpPr>
              <p:spPr>
                <a:xfrm rot="20090768">
                  <a:off x="1892934" y="2721042"/>
                  <a:ext cx="309845" cy="2514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3EAA0A-BBB2-467E-A7E8-6DC8F70A2C24}"/>
                  </a:ext>
                </a:extLst>
              </p:cNvPr>
              <p:cNvSpPr/>
              <p:nvPr/>
            </p:nvSpPr>
            <p:spPr>
              <a:xfrm rot="3901792" flipV="1">
                <a:off x="1872990" y="3963609"/>
                <a:ext cx="1498669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6DAF3A-B325-4FBD-8B4D-00D6CFB5B3B0}"/>
              </a:ext>
            </a:extLst>
          </p:cNvPr>
          <p:cNvGrpSpPr/>
          <p:nvPr/>
        </p:nvGrpSpPr>
        <p:grpSpPr>
          <a:xfrm>
            <a:off x="3158522" y="1457513"/>
            <a:ext cx="3715231" cy="4054367"/>
            <a:chOff x="3158522" y="1457513"/>
            <a:chExt cx="3715231" cy="40543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F29DC8-A61C-4893-889B-0EC999B38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3766" y="1457513"/>
              <a:ext cx="3169987" cy="405436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3694A2-2E69-49C4-A063-251E0320BD3C}"/>
                </a:ext>
              </a:extLst>
            </p:cNvPr>
            <p:cNvSpPr/>
            <p:nvPr/>
          </p:nvSpPr>
          <p:spPr>
            <a:xfrm>
              <a:off x="4023360" y="4625340"/>
              <a:ext cx="2476500" cy="579120"/>
            </a:xfrm>
            <a:custGeom>
              <a:avLst/>
              <a:gdLst>
                <a:gd name="connsiteX0" fmla="*/ 0 w 2468880"/>
                <a:gd name="connsiteY0" fmla="*/ 0 h 571500"/>
                <a:gd name="connsiteX1" fmla="*/ 2468880 w 2468880"/>
                <a:gd name="connsiteY1" fmla="*/ 30480 h 571500"/>
                <a:gd name="connsiteX2" fmla="*/ 2423160 w 2468880"/>
                <a:gd name="connsiteY2" fmla="*/ 518160 h 571500"/>
                <a:gd name="connsiteX3" fmla="*/ 53340 w 2468880"/>
                <a:gd name="connsiteY3" fmla="*/ 571500 h 571500"/>
                <a:gd name="connsiteX4" fmla="*/ 0 w 2468880"/>
                <a:gd name="connsiteY4" fmla="*/ 0 h 571500"/>
                <a:gd name="connsiteX0" fmla="*/ 0 w 2446020"/>
                <a:gd name="connsiteY0" fmla="*/ 0 h 579120"/>
                <a:gd name="connsiteX1" fmla="*/ 2446020 w 2446020"/>
                <a:gd name="connsiteY1" fmla="*/ 38100 h 579120"/>
                <a:gd name="connsiteX2" fmla="*/ 2400300 w 2446020"/>
                <a:gd name="connsiteY2" fmla="*/ 525780 h 579120"/>
                <a:gd name="connsiteX3" fmla="*/ 30480 w 2446020"/>
                <a:gd name="connsiteY3" fmla="*/ 579120 h 579120"/>
                <a:gd name="connsiteX4" fmla="*/ 0 w 244602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0030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3078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579120">
                  <a:moveTo>
                    <a:pt x="0" y="0"/>
                  </a:moveTo>
                  <a:lnTo>
                    <a:pt x="2476500" y="38100"/>
                  </a:lnTo>
                  <a:lnTo>
                    <a:pt x="2430780" y="525780"/>
                  </a:lnTo>
                  <a:lnTo>
                    <a:pt x="30480" y="579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4A4AF9B-767D-4234-A628-AFD6F62CA63B}"/>
                </a:ext>
              </a:extLst>
            </p:cNvPr>
            <p:cNvSpPr/>
            <p:nvPr/>
          </p:nvSpPr>
          <p:spPr>
            <a:xfrm>
              <a:off x="4014074" y="4434840"/>
              <a:ext cx="2468880" cy="4267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F622C9-4A2E-4D3C-A649-16E0DEDA9FCD}"/>
                </a:ext>
              </a:extLst>
            </p:cNvPr>
            <p:cNvSpPr/>
            <p:nvPr/>
          </p:nvSpPr>
          <p:spPr>
            <a:xfrm>
              <a:off x="4065749" y="4959430"/>
              <a:ext cx="2365531" cy="5155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15E214B-069B-45EC-AE08-3703A327BC63}"/>
                </a:ext>
              </a:extLst>
            </p:cNvPr>
            <p:cNvGrpSpPr/>
            <p:nvPr/>
          </p:nvGrpSpPr>
          <p:grpSpPr>
            <a:xfrm>
              <a:off x="3158522" y="1826993"/>
              <a:ext cx="2952615" cy="2806007"/>
              <a:chOff x="808967" y="2203680"/>
              <a:chExt cx="2952615" cy="280600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6692B2E-E6FA-4058-9668-70A32479533B}"/>
                  </a:ext>
                </a:extLst>
              </p:cNvPr>
              <p:cNvGrpSpPr/>
              <p:nvPr/>
            </p:nvGrpSpPr>
            <p:grpSpPr>
              <a:xfrm>
                <a:off x="808967" y="2203680"/>
                <a:ext cx="2952615" cy="2806007"/>
                <a:chOff x="808967" y="2203680"/>
                <a:chExt cx="2952615" cy="2806007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2260AF4C-E4FE-4E90-AA77-61E3B841D3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640225">
                  <a:off x="882271" y="2130376"/>
                  <a:ext cx="2806007" cy="2952615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30E2415B-BBA3-4E42-A132-07274B254A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613629">
                  <a:off x="1139783" y="2780451"/>
                  <a:ext cx="2416934" cy="1297096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4CD8B77-EDCF-4412-BA87-22C6F17E5410}"/>
                    </a:ext>
                  </a:extLst>
                </p:cNvPr>
                <p:cNvSpPr/>
                <p:nvPr/>
              </p:nvSpPr>
              <p:spPr>
                <a:xfrm rot="20090768">
                  <a:off x="1892934" y="2721042"/>
                  <a:ext cx="309845" cy="2514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30B3F13-38DC-493B-940F-DB30BC4D6B93}"/>
                  </a:ext>
                </a:extLst>
              </p:cNvPr>
              <p:cNvSpPr/>
              <p:nvPr/>
            </p:nvSpPr>
            <p:spPr>
              <a:xfrm rot="3901792" flipV="1">
                <a:off x="1872990" y="3963609"/>
                <a:ext cx="1498669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5271AD-0667-48AD-9D53-FA45598F7663}"/>
              </a:ext>
            </a:extLst>
          </p:cNvPr>
          <p:cNvGrpSpPr/>
          <p:nvPr/>
        </p:nvGrpSpPr>
        <p:grpSpPr>
          <a:xfrm>
            <a:off x="7242388" y="1457513"/>
            <a:ext cx="3891395" cy="4062027"/>
            <a:chOff x="7242388" y="1457513"/>
            <a:chExt cx="3891395" cy="406202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89503C-FC50-442C-A89E-3692A79D9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32973" y="1465173"/>
              <a:ext cx="3169987" cy="4054367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B49D2F3-AC79-4B7B-902A-994D80B77006}"/>
                </a:ext>
              </a:extLst>
            </p:cNvPr>
            <p:cNvSpPr/>
            <p:nvPr/>
          </p:nvSpPr>
          <p:spPr>
            <a:xfrm>
              <a:off x="8241137" y="4633000"/>
              <a:ext cx="2476500" cy="579120"/>
            </a:xfrm>
            <a:custGeom>
              <a:avLst/>
              <a:gdLst>
                <a:gd name="connsiteX0" fmla="*/ 0 w 2468880"/>
                <a:gd name="connsiteY0" fmla="*/ 0 h 571500"/>
                <a:gd name="connsiteX1" fmla="*/ 2468880 w 2468880"/>
                <a:gd name="connsiteY1" fmla="*/ 30480 h 571500"/>
                <a:gd name="connsiteX2" fmla="*/ 2423160 w 2468880"/>
                <a:gd name="connsiteY2" fmla="*/ 518160 h 571500"/>
                <a:gd name="connsiteX3" fmla="*/ 53340 w 2468880"/>
                <a:gd name="connsiteY3" fmla="*/ 571500 h 571500"/>
                <a:gd name="connsiteX4" fmla="*/ 0 w 2468880"/>
                <a:gd name="connsiteY4" fmla="*/ 0 h 571500"/>
                <a:gd name="connsiteX0" fmla="*/ 0 w 2446020"/>
                <a:gd name="connsiteY0" fmla="*/ 0 h 579120"/>
                <a:gd name="connsiteX1" fmla="*/ 2446020 w 2446020"/>
                <a:gd name="connsiteY1" fmla="*/ 38100 h 579120"/>
                <a:gd name="connsiteX2" fmla="*/ 2400300 w 2446020"/>
                <a:gd name="connsiteY2" fmla="*/ 525780 h 579120"/>
                <a:gd name="connsiteX3" fmla="*/ 30480 w 2446020"/>
                <a:gd name="connsiteY3" fmla="*/ 579120 h 579120"/>
                <a:gd name="connsiteX4" fmla="*/ 0 w 244602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0030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  <a:gd name="connsiteX0" fmla="*/ 0 w 2476500"/>
                <a:gd name="connsiteY0" fmla="*/ 0 h 579120"/>
                <a:gd name="connsiteX1" fmla="*/ 2476500 w 2476500"/>
                <a:gd name="connsiteY1" fmla="*/ 38100 h 579120"/>
                <a:gd name="connsiteX2" fmla="*/ 2430780 w 2476500"/>
                <a:gd name="connsiteY2" fmla="*/ 525780 h 579120"/>
                <a:gd name="connsiteX3" fmla="*/ 30480 w 2476500"/>
                <a:gd name="connsiteY3" fmla="*/ 579120 h 579120"/>
                <a:gd name="connsiteX4" fmla="*/ 0 w 2476500"/>
                <a:gd name="connsiteY4" fmla="*/ 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579120">
                  <a:moveTo>
                    <a:pt x="0" y="0"/>
                  </a:moveTo>
                  <a:lnTo>
                    <a:pt x="2476500" y="38100"/>
                  </a:lnTo>
                  <a:lnTo>
                    <a:pt x="2430780" y="525780"/>
                  </a:lnTo>
                  <a:lnTo>
                    <a:pt x="30480" y="579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B31D865-0F04-4F18-B08D-92FE42364F36}"/>
                </a:ext>
              </a:extLst>
            </p:cNvPr>
            <p:cNvSpPr/>
            <p:nvPr/>
          </p:nvSpPr>
          <p:spPr>
            <a:xfrm>
              <a:off x="7959069" y="1457513"/>
              <a:ext cx="3174714" cy="667821"/>
            </a:xfrm>
            <a:custGeom>
              <a:avLst/>
              <a:gdLst>
                <a:gd name="connsiteX0" fmla="*/ 0 w 3174714"/>
                <a:gd name="connsiteY0" fmla="*/ 71919 h 657546"/>
                <a:gd name="connsiteX1" fmla="*/ 945222 w 3174714"/>
                <a:gd name="connsiteY1" fmla="*/ 30822 h 657546"/>
                <a:gd name="connsiteX2" fmla="*/ 1962364 w 3174714"/>
                <a:gd name="connsiteY2" fmla="*/ 10274 h 657546"/>
                <a:gd name="connsiteX3" fmla="*/ 2619910 w 3174714"/>
                <a:gd name="connsiteY3" fmla="*/ 0 h 657546"/>
                <a:gd name="connsiteX4" fmla="*/ 3174714 w 3174714"/>
                <a:gd name="connsiteY4" fmla="*/ 102742 h 657546"/>
                <a:gd name="connsiteX5" fmla="*/ 3061698 w 3174714"/>
                <a:gd name="connsiteY5" fmla="*/ 390418 h 657546"/>
                <a:gd name="connsiteX6" fmla="*/ 2804845 w 3174714"/>
                <a:gd name="connsiteY6" fmla="*/ 462337 h 657546"/>
                <a:gd name="connsiteX7" fmla="*/ 2753474 w 3174714"/>
                <a:gd name="connsiteY7" fmla="*/ 452063 h 657546"/>
                <a:gd name="connsiteX8" fmla="*/ 2732925 w 3174714"/>
                <a:gd name="connsiteY8" fmla="*/ 441789 h 657546"/>
                <a:gd name="connsiteX9" fmla="*/ 2691829 w 3174714"/>
                <a:gd name="connsiteY9" fmla="*/ 431515 h 657546"/>
                <a:gd name="connsiteX10" fmla="*/ 2671280 w 3174714"/>
                <a:gd name="connsiteY10" fmla="*/ 421240 h 657546"/>
                <a:gd name="connsiteX11" fmla="*/ 2506894 w 3174714"/>
                <a:gd name="connsiteY11" fmla="*/ 441789 h 657546"/>
                <a:gd name="connsiteX12" fmla="*/ 2424701 w 3174714"/>
                <a:gd name="connsiteY12" fmla="*/ 462337 h 657546"/>
                <a:gd name="connsiteX13" fmla="*/ 2363056 w 3174714"/>
                <a:gd name="connsiteY13" fmla="*/ 482885 h 657546"/>
                <a:gd name="connsiteX14" fmla="*/ 2332233 w 3174714"/>
                <a:gd name="connsiteY14" fmla="*/ 503434 h 657546"/>
                <a:gd name="connsiteX15" fmla="*/ 2311685 w 3174714"/>
                <a:gd name="connsiteY15" fmla="*/ 493160 h 657546"/>
                <a:gd name="connsiteX16" fmla="*/ 2301411 w 3174714"/>
                <a:gd name="connsiteY16" fmla="*/ 482885 h 657546"/>
                <a:gd name="connsiteX17" fmla="*/ 2188395 w 3174714"/>
                <a:gd name="connsiteY17" fmla="*/ 462337 h 657546"/>
                <a:gd name="connsiteX18" fmla="*/ 1921267 w 3174714"/>
                <a:gd name="connsiteY18" fmla="*/ 482885 h 657546"/>
                <a:gd name="connsiteX19" fmla="*/ 1910993 w 3174714"/>
                <a:gd name="connsiteY19" fmla="*/ 493160 h 657546"/>
                <a:gd name="connsiteX20" fmla="*/ 1890445 w 3174714"/>
                <a:gd name="connsiteY20" fmla="*/ 503434 h 657546"/>
                <a:gd name="connsiteX21" fmla="*/ 1818525 w 3174714"/>
                <a:gd name="connsiteY21" fmla="*/ 513708 h 657546"/>
                <a:gd name="connsiteX22" fmla="*/ 1756880 w 3174714"/>
                <a:gd name="connsiteY22" fmla="*/ 534256 h 657546"/>
                <a:gd name="connsiteX23" fmla="*/ 1726058 w 3174714"/>
                <a:gd name="connsiteY23" fmla="*/ 544530 h 657546"/>
                <a:gd name="connsiteX24" fmla="*/ 1623316 w 3174714"/>
                <a:gd name="connsiteY24" fmla="*/ 554804 h 657546"/>
                <a:gd name="connsiteX25" fmla="*/ 1592494 w 3174714"/>
                <a:gd name="connsiteY25" fmla="*/ 565079 h 657546"/>
                <a:gd name="connsiteX26" fmla="*/ 1571946 w 3174714"/>
                <a:gd name="connsiteY26" fmla="*/ 585627 h 657546"/>
                <a:gd name="connsiteX27" fmla="*/ 1510301 w 3174714"/>
                <a:gd name="connsiteY27" fmla="*/ 595901 h 657546"/>
                <a:gd name="connsiteX28" fmla="*/ 1500027 w 3174714"/>
                <a:gd name="connsiteY28" fmla="*/ 575353 h 657546"/>
                <a:gd name="connsiteX29" fmla="*/ 1561671 w 3174714"/>
                <a:gd name="connsiteY29" fmla="*/ 534256 h 657546"/>
                <a:gd name="connsiteX30" fmla="*/ 1541123 w 3174714"/>
                <a:gd name="connsiteY30" fmla="*/ 544530 h 657546"/>
                <a:gd name="connsiteX31" fmla="*/ 1520575 w 3174714"/>
                <a:gd name="connsiteY31" fmla="*/ 554804 h 657546"/>
                <a:gd name="connsiteX32" fmla="*/ 1510301 w 3174714"/>
                <a:gd name="connsiteY32" fmla="*/ 565079 h 657546"/>
                <a:gd name="connsiteX33" fmla="*/ 1397285 w 3174714"/>
                <a:gd name="connsiteY33" fmla="*/ 544530 h 657546"/>
                <a:gd name="connsiteX34" fmla="*/ 1202076 w 3174714"/>
                <a:gd name="connsiteY34" fmla="*/ 534256 h 657546"/>
                <a:gd name="connsiteX35" fmla="*/ 1089060 w 3174714"/>
                <a:gd name="connsiteY35" fmla="*/ 534256 h 657546"/>
                <a:gd name="connsiteX36" fmla="*/ 1027415 w 3174714"/>
                <a:gd name="connsiteY36" fmla="*/ 544530 h 657546"/>
                <a:gd name="connsiteX37" fmla="*/ 924674 w 3174714"/>
                <a:gd name="connsiteY37" fmla="*/ 554804 h 657546"/>
                <a:gd name="connsiteX38" fmla="*/ 893851 w 3174714"/>
                <a:gd name="connsiteY38" fmla="*/ 565079 h 657546"/>
                <a:gd name="connsiteX39" fmla="*/ 821932 w 3174714"/>
                <a:gd name="connsiteY39" fmla="*/ 595901 h 657546"/>
                <a:gd name="connsiteX40" fmla="*/ 719191 w 3174714"/>
                <a:gd name="connsiteY40" fmla="*/ 616449 h 657546"/>
                <a:gd name="connsiteX41" fmla="*/ 657546 w 3174714"/>
                <a:gd name="connsiteY41" fmla="*/ 636998 h 657546"/>
                <a:gd name="connsiteX42" fmla="*/ 595901 w 3174714"/>
                <a:gd name="connsiteY42" fmla="*/ 647272 h 657546"/>
                <a:gd name="connsiteX43" fmla="*/ 554804 w 3174714"/>
                <a:gd name="connsiteY43" fmla="*/ 657546 h 657546"/>
                <a:gd name="connsiteX44" fmla="*/ 513707 w 3174714"/>
                <a:gd name="connsiteY44" fmla="*/ 647272 h 657546"/>
                <a:gd name="connsiteX45" fmla="*/ 503433 w 3174714"/>
                <a:gd name="connsiteY45" fmla="*/ 616449 h 657546"/>
                <a:gd name="connsiteX46" fmla="*/ 359595 w 3174714"/>
                <a:gd name="connsiteY46" fmla="*/ 606175 h 657546"/>
                <a:gd name="connsiteX47" fmla="*/ 277402 w 3174714"/>
                <a:gd name="connsiteY47" fmla="*/ 595901 h 657546"/>
                <a:gd name="connsiteX48" fmla="*/ 92467 w 3174714"/>
                <a:gd name="connsiteY48" fmla="*/ 585627 h 657546"/>
                <a:gd name="connsiteX49" fmla="*/ 113015 w 3174714"/>
                <a:gd name="connsiteY49" fmla="*/ 575353 h 657546"/>
                <a:gd name="connsiteX50" fmla="*/ 102741 w 3174714"/>
                <a:gd name="connsiteY50" fmla="*/ 554804 h 657546"/>
                <a:gd name="connsiteX51" fmla="*/ 0 w 3174714"/>
                <a:gd name="connsiteY51" fmla="*/ 71919 h 657546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3174714 w 3174714"/>
                <a:gd name="connsiteY4" fmla="*/ 113017 h 667821"/>
                <a:gd name="connsiteX5" fmla="*/ 3061698 w 3174714"/>
                <a:gd name="connsiteY5" fmla="*/ 400693 h 667821"/>
                <a:gd name="connsiteX6" fmla="*/ 2804845 w 3174714"/>
                <a:gd name="connsiteY6" fmla="*/ 472612 h 667821"/>
                <a:gd name="connsiteX7" fmla="*/ 2753474 w 3174714"/>
                <a:gd name="connsiteY7" fmla="*/ 462338 h 667821"/>
                <a:gd name="connsiteX8" fmla="*/ 2732925 w 3174714"/>
                <a:gd name="connsiteY8" fmla="*/ 452064 h 667821"/>
                <a:gd name="connsiteX9" fmla="*/ 2691829 w 3174714"/>
                <a:gd name="connsiteY9" fmla="*/ 441790 h 667821"/>
                <a:gd name="connsiteX10" fmla="*/ 2671280 w 3174714"/>
                <a:gd name="connsiteY10" fmla="*/ 431515 h 667821"/>
                <a:gd name="connsiteX11" fmla="*/ 2506894 w 3174714"/>
                <a:gd name="connsiteY11" fmla="*/ 452064 h 667821"/>
                <a:gd name="connsiteX12" fmla="*/ 2424701 w 3174714"/>
                <a:gd name="connsiteY12" fmla="*/ 472612 h 667821"/>
                <a:gd name="connsiteX13" fmla="*/ 2363056 w 3174714"/>
                <a:gd name="connsiteY13" fmla="*/ 493160 h 667821"/>
                <a:gd name="connsiteX14" fmla="*/ 2332233 w 3174714"/>
                <a:gd name="connsiteY14" fmla="*/ 513709 h 667821"/>
                <a:gd name="connsiteX15" fmla="*/ 2311685 w 3174714"/>
                <a:gd name="connsiteY15" fmla="*/ 503435 h 667821"/>
                <a:gd name="connsiteX16" fmla="*/ 2301411 w 3174714"/>
                <a:gd name="connsiteY16" fmla="*/ 493160 h 667821"/>
                <a:gd name="connsiteX17" fmla="*/ 2188395 w 3174714"/>
                <a:gd name="connsiteY17" fmla="*/ 472612 h 667821"/>
                <a:gd name="connsiteX18" fmla="*/ 1921267 w 3174714"/>
                <a:gd name="connsiteY18" fmla="*/ 493160 h 667821"/>
                <a:gd name="connsiteX19" fmla="*/ 1910993 w 3174714"/>
                <a:gd name="connsiteY19" fmla="*/ 503435 h 667821"/>
                <a:gd name="connsiteX20" fmla="*/ 1890445 w 3174714"/>
                <a:gd name="connsiteY20" fmla="*/ 513709 h 667821"/>
                <a:gd name="connsiteX21" fmla="*/ 1818525 w 3174714"/>
                <a:gd name="connsiteY21" fmla="*/ 523983 h 667821"/>
                <a:gd name="connsiteX22" fmla="*/ 1756880 w 3174714"/>
                <a:gd name="connsiteY22" fmla="*/ 544531 h 667821"/>
                <a:gd name="connsiteX23" fmla="*/ 1726058 w 3174714"/>
                <a:gd name="connsiteY23" fmla="*/ 554805 h 667821"/>
                <a:gd name="connsiteX24" fmla="*/ 1623316 w 3174714"/>
                <a:gd name="connsiteY24" fmla="*/ 565079 h 667821"/>
                <a:gd name="connsiteX25" fmla="*/ 1592494 w 3174714"/>
                <a:gd name="connsiteY25" fmla="*/ 575354 h 667821"/>
                <a:gd name="connsiteX26" fmla="*/ 1571946 w 3174714"/>
                <a:gd name="connsiteY26" fmla="*/ 595902 h 667821"/>
                <a:gd name="connsiteX27" fmla="*/ 1510301 w 3174714"/>
                <a:gd name="connsiteY27" fmla="*/ 606176 h 667821"/>
                <a:gd name="connsiteX28" fmla="*/ 1500027 w 3174714"/>
                <a:gd name="connsiteY28" fmla="*/ 585628 h 667821"/>
                <a:gd name="connsiteX29" fmla="*/ 1561671 w 3174714"/>
                <a:gd name="connsiteY29" fmla="*/ 544531 h 667821"/>
                <a:gd name="connsiteX30" fmla="*/ 1541123 w 3174714"/>
                <a:gd name="connsiteY30" fmla="*/ 554805 h 667821"/>
                <a:gd name="connsiteX31" fmla="*/ 1520575 w 3174714"/>
                <a:gd name="connsiteY31" fmla="*/ 565079 h 667821"/>
                <a:gd name="connsiteX32" fmla="*/ 1510301 w 3174714"/>
                <a:gd name="connsiteY32" fmla="*/ 575354 h 667821"/>
                <a:gd name="connsiteX33" fmla="*/ 1397285 w 3174714"/>
                <a:gd name="connsiteY33" fmla="*/ 554805 h 667821"/>
                <a:gd name="connsiteX34" fmla="*/ 1202076 w 3174714"/>
                <a:gd name="connsiteY34" fmla="*/ 544531 h 667821"/>
                <a:gd name="connsiteX35" fmla="*/ 1089060 w 3174714"/>
                <a:gd name="connsiteY35" fmla="*/ 544531 h 667821"/>
                <a:gd name="connsiteX36" fmla="*/ 1027415 w 3174714"/>
                <a:gd name="connsiteY36" fmla="*/ 554805 h 667821"/>
                <a:gd name="connsiteX37" fmla="*/ 924674 w 3174714"/>
                <a:gd name="connsiteY37" fmla="*/ 565079 h 667821"/>
                <a:gd name="connsiteX38" fmla="*/ 893851 w 3174714"/>
                <a:gd name="connsiteY38" fmla="*/ 575354 h 667821"/>
                <a:gd name="connsiteX39" fmla="*/ 821932 w 3174714"/>
                <a:gd name="connsiteY39" fmla="*/ 606176 h 667821"/>
                <a:gd name="connsiteX40" fmla="*/ 719191 w 3174714"/>
                <a:gd name="connsiteY40" fmla="*/ 626724 h 667821"/>
                <a:gd name="connsiteX41" fmla="*/ 657546 w 3174714"/>
                <a:gd name="connsiteY41" fmla="*/ 647273 h 667821"/>
                <a:gd name="connsiteX42" fmla="*/ 595901 w 3174714"/>
                <a:gd name="connsiteY42" fmla="*/ 657547 h 667821"/>
                <a:gd name="connsiteX43" fmla="*/ 554804 w 3174714"/>
                <a:gd name="connsiteY43" fmla="*/ 667821 h 667821"/>
                <a:gd name="connsiteX44" fmla="*/ 513707 w 3174714"/>
                <a:gd name="connsiteY44" fmla="*/ 657547 h 667821"/>
                <a:gd name="connsiteX45" fmla="*/ 503433 w 3174714"/>
                <a:gd name="connsiteY45" fmla="*/ 626724 h 667821"/>
                <a:gd name="connsiteX46" fmla="*/ 359595 w 3174714"/>
                <a:gd name="connsiteY46" fmla="*/ 616450 h 667821"/>
                <a:gd name="connsiteX47" fmla="*/ 277402 w 3174714"/>
                <a:gd name="connsiteY47" fmla="*/ 606176 h 667821"/>
                <a:gd name="connsiteX48" fmla="*/ 92467 w 3174714"/>
                <a:gd name="connsiteY48" fmla="*/ 595902 h 667821"/>
                <a:gd name="connsiteX49" fmla="*/ 113015 w 3174714"/>
                <a:gd name="connsiteY49" fmla="*/ 585628 h 667821"/>
                <a:gd name="connsiteX50" fmla="*/ 102741 w 3174714"/>
                <a:gd name="connsiteY50" fmla="*/ 565079 h 667821"/>
                <a:gd name="connsiteX51" fmla="*/ 0 w 3174714"/>
                <a:gd name="connsiteY51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71280 w 3174714"/>
                <a:gd name="connsiteY11" fmla="*/ 431515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1829 w 3174714"/>
                <a:gd name="connsiteY10" fmla="*/ 441790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32925 w 3174714"/>
                <a:gd name="connsiteY9" fmla="*/ 452064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53474 w 3174714"/>
                <a:gd name="connsiteY8" fmla="*/ 462338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04845 w 3174714"/>
                <a:gd name="connsiteY7" fmla="*/ 472612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  <a:gd name="connsiteX0" fmla="*/ 0 w 3174714"/>
                <a:gd name="connsiteY0" fmla="*/ 82194 h 667821"/>
                <a:gd name="connsiteX1" fmla="*/ 934948 w 3174714"/>
                <a:gd name="connsiteY1" fmla="*/ 0 h 667821"/>
                <a:gd name="connsiteX2" fmla="*/ 1962364 w 3174714"/>
                <a:gd name="connsiteY2" fmla="*/ 20549 h 667821"/>
                <a:gd name="connsiteX3" fmla="*/ 2619910 w 3174714"/>
                <a:gd name="connsiteY3" fmla="*/ 10275 h 667821"/>
                <a:gd name="connsiteX4" fmla="*/ 2989779 w 3174714"/>
                <a:gd name="connsiteY4" fmla="*/ 30824 h 667821"/>
                <a:gd name="connsiteX5" fmla="*/ 3174714 w 3174714"/>
                <a:gd name="connsiteY5" fmla="*/ 113017 h 667821"/>
                <a:gd name="connsiteX6" fmla="*/ 3061698 w 3174714"/>
                <a:gd name="connsiteY6" fmla="*/ 400693 h 667821"/>
                <a:gd name="connsiteX7" fmla="*/ 2854851 w 3174714"/>
                <a:gd name="connsiteY7" fmla="*/ 465468 h 667821"/>
                <a:gd name="connsiteX8" fmla="*/ 2779668 w 3174714"/>
                <a:gd name="connsiteY8" fmla="*/ 498057 h 667821"/>
                <a:gd name="connsiteX9" fmla="*/ 2759119 w 3174714"/>
                <a:gd name="connsiteY9" fmla="*/ 502070 h 667821"/>
                <a:gd name="connsiteX10" fmla="*/ 2698973 w 3174714"/>
                <a:gd name="connsiteY10" fmla="*/ 496559 h 667821"/>
                <a:gd name="connsiteX11" fmla="*/ 2668899 w 3174714"/>
                <a:gd name="connsiteY11" fmla="*/ 460090 h 667821"/>
                <a:gd name="connsiteX12" fmla="*/ 2506894 w 3174714"/>
                <a:gd name="connsiteY12" fmla="*/ 452064 h 667821"/>
                <a:gd name="connsiteX13" fmla="*/ 2424701 w 3174714"/>
                <a:gd name="connsiteY13" fmla="*/ 472612 h 667821"/>
                <a:gd name="connsiteX14" fmla="*/ 2363056 w 3174714"/>
                <a:gd name="connsiteY14" fmla="*/ 493160 h 667821"/>
                <a:gd name="connsiteX15" fmla="*/ 2332233 w 3174714"/>
                <a:gd name="connsiteY15" fmla="*/ 513709 h 667821"/>
                <a:gd name="connsiteX16" fmla="*/ 2311685 w 3174714"/>
                <a:gd name="connsiteY16" fmla="*/ 503435 h 667821"/>
                <a:gd name="connsiteX17" fmla="*/ 2301411 w 3174714"/>
                <a:gd name="connsiteY17" fmla="*/ 493160 h 667821"/>
                <a:gd name="connsiteX18" fmla="*/ 2188395 w 3174714"/>
                <a:gd name="connsiteY18" fmla="*/ 472612 h 667821"/>
                <a:gd name="connsiteX19" fmla="*/ 1921267 w 3174714"/>
                <a:gd name="connsiteY19" fmla="*/ 493160 h 667821"/>
                <a:gd name="connsiteX20" fmla="*/ 1910993 w 3174714"/>
                <a:gd name="connsiteY20" fmla="*/ 503435 h 667821"/>
                <a:gd name="connsiteX21" fmla="*/ 1890445 w 3174714"/>
                <a:gd name="connsiteY21" fmla="*/ 513709 h 667821"/>
                <a:gd name="connsiteX22" fmla="*/ 1818525 w 3174714"/>
                <a:gd name="connsiteY22" fmla="*/ 523983 h 667821"/>
                <a:gd name="connsiteX23" fmla="*/ 1756880 w 3174714"/>
                <a:gd name="connsiteY23" fmla="*/ 544531 h 667821"/>
                <a:gd name="connsiteX24" fmla="*/ 1726058 w 3174714"/>
                <a:gd name="connsiteY24" fmla="*/ 554805 h 667821"/>
                <a:gd name="connsiteX25" fmla="*/ 1623316 w 3174714"/>
                <a:gd name="connsiteY25" fmla="*/ 565079 h 667821"/>
                <a:gd name="connsiteX26" fmla="*/ 1592494 w 3174714"/>
                <a:gd name="connsiteY26" fmla="*/ 575354 h 667821"/>
                <a:gd name="connsiteX27" fmla="*/ 1571946 w 3174714"/>
                <a:gd name="connsiteY27" fmla="*/ 595902 h 667821"/>
                <a:gd name="connsiteX28" fmla="*/ 1510301 w 3174714"/>
                <a:gd name="connsiteY28" fmla="*/ 606176 h 667821"/>
                <a:gd name="connsiteX29" fmla="*/ 1500027 w 3174714"/>
                <a:gd name="connsiteY29" fmla="*/ 585628 h 667821"/>
                <a:gd name="connsiteX30" fmla="*/ 1561671 w 3174714"/>
                <a:gd name="connsiteY30" fmla="*/ 544531 h 667821"/>
                <a:gd name="connsiteX31" fmla="*/ 1541123 w 3174714"/>
                <a:gd name="connsiteY31" fmla="*/ 554805 h 667821"/>
                <a:gd name="connsiteX32" fmla="*/ 1520575 w 3174714"/>
                <a:gd name="connsiteY32" fmla="*/ 565079 h 667821"/>
                <a:gd name="connsiteX33" fmla="*/ 1510301 w 3174714"/>
                <a:gd name="connsiteY33" fmla="*/ 575354 h 667821"/>
                <a:gd name="connsiteX34" fmla="*/ 1397285 w 3174714"/>
                <a:gd name="connsiteY34" fmla="*/ 554805 h 667821"/>
                <a:gd name="connsiteX35" fmla="*/ 1202076 w 3174714"/>
                <a:gd name="connsiteY35" fmla="*/ 544531 h 667821"/>
                <a:gd name="connsiteX36" fmla="*/ 1089060 w 3174714"/>
                <a:gd name="connsiteY36" fmla="*/ 544531 h 667821"/>
                <a:gd name="connsiteX37" fmla="*/ 1027415 w 3174714"/>
                <a:gd name="connsiteY37" fmla="*/ 554805 h 667821"/>
                <a:gd name="connsiteX38" fmla="*/ 924674 w 3174714"/>
                <a:gd name="connsiteY38" fmla="*/ 565079 h 667821"/>
                <a:gd name="connsiteX39" fmla="*/ 893851 w 3174714"/>
                <a:gd name="connsiteY39" fmla="*/ 575354 h 667821"/>
                <a:gd name="connsiteX40" fmla="*/ 821932 w 3174714"/>
                <a:gd name="connsiteY40" fmla="*/ 606176 h 667821"/>
                <a:gd name="connsiteX41" fmla="*/ 719191 w 3174714"/>
                <a:gd name="connsiteY41" fmla="*/ 626724 h 667821"/>
                <a:gd name="connsiteX42" fmla="*/ 657546 w 3174714"/>
                <a:gd name="connsiteY42" fmla="*/ 647273 h 667821"/>
                <a:gd name="connsiteX43" fmla="*/ 595901 w 3174714"/>
                <a:gd name="connsiteY43" fmla="*/ 657547 h 667821"/>
                <a:gd name="connsiteX44" fmla="*/ 554804 w 3174714"/>
                <a:gd name="connsiteY44" fmla="*/ 667821 h 667821"/>
                <a:gd name="connsiteX45" fmla="*/ 513707 w 3174714"/>
                <a:gd name="connsiteY45" fmla="*/ 657547 h 667821"/>
                <a:gd name="connsiteX46" fmla="*/ 503433 w 3174714"/>
                <a:gd name="connsiteY46" fmla="*/ 626724 h 667821"/>
                <a:gd name="connsiteX47" fmla="*/ 359595 w 3174714"/>
                <a:gd name="connsiteY47" fmla="*/ 616450 h 667821"/>
                <a:gd name="connsiteX48" fmla="*/ 277402 w 3174714"/>
                <a:gd name="connsiteY48" fmla="*/ 606176 h 667821"/>
                <a:gd name="connsiteX49" fmla="*/ 92467 w 3174714"/>
                <a:gd name="connsiteY49" fmla="*/ 595902 h 667821"/>
                <a:gd name="connsiteX50" fmla="*/ 113015 w 3174714"/>
                <a:gd name="connsiteY50" fmla="*/ 585628 h 667821"/>
                <a:gd name="connsiteX51" fmla="*/ 102741 w 3174714"/>
                <a:gd name="connsiteY51" fmla="*/ 565079 h 667821"/>
                <a:gd name="connsiteX52" fmla="*/ 0 w 3174714"/>
                <a:gd name="connsiteY52" fmla="*/ 82194 h 66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74714" h="667821">
                  <a:moveTo>
                    <a:pt x="0" y="82194"/>
                  </a:moveTo>
                  <a:lnTo>
                    <a:pt x="934948" y="0"/>
                  </a:lnTo>
                  <a:lnTo>
                    <a:pt x="1962364" y="20549"/>
                  </a:lnTo>
                  <a:lnTo>
                    <a:pt x="2619910" y="10275"/>
                  </a:lnTo>
                  <a:cubicBezTo>
                    <a:pt x="2739775" y="30824"/>
                    <a:pt x="2869914" y="10275"/>
                    <a:pt x="2989779" y="30824"/>
                  </a:cubicBezTo>
                  <a:lnTo>
                    <a:pt x="3174714" y="113017"/>
                  </a:lnTo>
                  <a:lnTo>
                    <a:pt x="3061698" y="400693"/>
                  </a:lnTo>
                  <a:cubicBezTo>
                    <a:pt x="2976080" y="424666"/>
                    <a:pt x="2901856" y="449241"/>
                    <a:pt x="2854851" y="465468"/>
                  </a:cubicBezTo>
                  <a:cubicBezTo>
                    <a:pt x="2807846" y="481695"/>
                    <a:pt x="2795623" y="491957"/>
                    <a:pt x="2779668" y="498057"/>
                  </a:cubicBezTo>
                  <a:cubicBezTo>
                    <a:pt x="2763713" y="504157"/>
                    <a:pt x="2772568" y="502320"/>
                    <a:pt x="2759119" y="502070"/>
                  </a:cubicBezTo>
                  <a:cubicBezTo>
                    <a:pt x="2745670" y="501820"/>
                    <a:pt x="2712672" y="499984"/>
                    <a:pt x="2698973" y="496559"/>
                  </a:cubicBezTo>
                  <a:cubicBezTo>
                    <a:pt x="2692123" y="493134"/>
                    <a:pt x="2700912" y="467506"/>
                    <a:pt x="2668899" y="460090"/>
                  </a:cubicBezTo>
                  <a:cubicBezTo>
                    <a:pt x="2636886" y="452674"/>
                    <a:pt x="2547593" y="449977"/>
                    <a:pt x="2506894" y="452064"/>
                  </a:cubicBezTo>
                  <a:cubicBezTo>
                    <a:pt x="2466195" y="454151"/>
                    <a:pt x="2451493" y="463682"/>
                    <a:pt x="2424701" y="472612"/>
                  </a:cubicBezTo>
                  <a:lnTo>
                    <a:pt x="2363056" y="493160"/>
                  </a:lnTo>
                  <a:cubicBezTo>
                    <a:pt x="2355234" y="500983"/>
                    <a:pt x="2344675" y="513709"/>
                    <a:pt x="2332233" y="513709"/>
                  </a:cubicBezTo>
                  <a:cubicBezTo>
                    <a:pt x="2324575" y="513709"/>
                    <a:pt x="2318534" y="506860"/>
                    <a:pt x="2311685" y="503435"/>
                  </a:cubicBezTo>
                  <a:cubicBezTo>
                    <a:pt x="2308260" y="500010"/>
                    <a:pt x="2305908" y="494959"/>
                    <a:pt x="2301411" y="493160"/>
                  </a:cubicBezTo>
                  <a:cubicBezTo>
                    <a:pt x="2274501" y="482396"/>
                    <a:pt x="2209672" y="475652"/>
                    <a:pt x="2188395" y="472612"/>
                  </a:cubicBezTo>
                  <a:cubicBezTo>
                    <a:pt x="2177089" y="473177"/>
                    <a:pt x="1985256" y="474877"/>
                    <a:pt x="1921267" y="493160"/>
                  </a:cubicBezTo>
                  <a:cubicBezTo>
                    <a:pt x="1916610" y="494491"/>
                    <a:pt x="1915023" y="500748"/>
                    <a:pt x="1910993" y="503435"/>
                  </a:cubicBezTo>
                  <a:cubicBezTo>
                    <a:pt x="1904621" y="507683"/>
                    <a:pt x="1897920" y="512048"/>
                    <a:pt x="1890445" y="513709"/>
                  </a:cubicBezTo>
                  <a:cubicBezTo>
                    <a:pt x="1866805" y="518962"/>
                    <a:pt x="1842498" y="520558"/>
                    <a:pt x="1818525" y="523983"/>
                  </a:cubicBezTo>
                  <a:lnTo>
                    <a:pt x="1756880" y="544531"/>
                  </a:lnTo>
                  <a:cubicBezTo>
                    <a:pt x="1746606" y="547956"/>
                    <a:pt x="1736834" y="553727"/>
                    <a:pt x="1726058" y="554805"/>
                  </a:cubicBezTo>
                  <a:lnTo>
                    <a:pt x="1623316" y="565079"/>
                  </a:lnTo>
                  <a:cubicBezTo>
                    <a:pt x="1613042" y="568504"/>
                    <a:pt x="1601780" y="569782"/>
                    <a:pt x="1592494" y="575354"/>
                  </a:cubicBezTo>
                  <a:cubicBezTo>
                    <a:pt x="1584188" y="580338"/>
                    <a:pt x="1581016" y="592501"/>
                    <a:pt x="1571946" y="595902"/>
                  </a:cubicBezTo>
                  <a:cubicBezTo>
                    <a:pt x="1552441" y="603216"/>
                    <a:pt x="1530849" y="602751"/>
                    <a:pt x="1510301" y="606176"/>
                  </a:cubicBezTo>
                  <a:cubicBezTo>
                    <a:pt x="1506876" y="599327"/>
                    <a:pt x="1498170" y="593057"/>
                    <a:pt x="1500027" y="585628"/>
                  </a:cubicBezTo>
                  <a:cubicBezTo>
                    <a:pt x="1504510" y="567696"/>
                    <a:pt x="1554434" y="548149"/>
                    <a:pt x="1561671" y="544531"/>
                  </a:cubicBezTo>
                  <a:lnTo>
                    <a:pt x="1541123" y="554805"/>
                  </a:lnTo>
                  <a:lnTo>
                    <a:pt x="1520575" y="565079"/>
                  </a:lnTo>
                  <a:cubicBezTo>
                    <a:pt x="1517150" y="568504"/>
                    <a:pt x="1515144" y="575354"/>
                    <a:pt x="1510301" y="575354"/>
                  </a:cubicBezTo>
                  <a:cubicBezTo>
                    <a:pt x="1357842" y="575354"/>
                    <a:pt x="1500687" y="563796"/>
                    <a:pt x="1397285" y="554805"/>
                  </a:cubicBezTo>
                  <a:cubicBezTo>
                    <a:pt x="1332370" y="549160"/>
                    <a:pt x="1267146" y="547956"/>
                    <a:pt x="1202076" y="544531"/>
                  </a:cubicBezTo>
                  <a:cubicBezTo>
                    <a:pt x="1154657" y="520821"/>
                    <a:pt x="1185627" y="531656"/>
                    <a:pt x="1089060" y="544531"/>
                  </a:cubicBezTo>
                  <a:cubicBezTo>
                    <a:pt x="1068411" y="547284"/>
                    <a:pt x="1048086" y="552221"/>
                    <a:pt x="1027415" y="554805"/>
                  </a:cubicBezTo>
                  <a:cubicBezTo>
                    <a:pt x="993263" y="559074"/>
                    <a:pt x="958921" y="561654"/>
                    <a:pt x="924674" y="565079"/>
                  </a:cubicBezTo>
                  <a:cubicBezTo>
                    <a:pt x="914400" y="568504"/>
                    <a:pt x="903907" y="571332"/>
                    <a:pt x="893851" y="575354"/>
                  </a:cubicBezTo>
                  <a:cubicBezTo>
                    <a:pt x="853310" y="591571"/>
                    <a:pt x="888836" y="588335"/>
                    <a:pt x="821932" y="606176"/>
                  </a:cubicBezTo>
                  <a:cubicBezTo>
                    <a:pt x="788186" y="615175"/>
                    <a:pt x="753073" y="618253"/>
                    <a:pt x="719191" y="626724"/>
                  </a:cubicBezTo>
                  <a:cubicBezTo>
                    <a:pt x="698178" y="631977"/>
                    <a:pt x="678559" y="642020"/>
                    <a:pt x="657546" y="647273"/>
                  </a:cubicBezTo>
                  <a:cubicBezTo>
                    <a:pt x="637336" y="652326"/>
                    <a:pt x="616328" y="653462"/>
                    <a:pt x="595901" y="657547"/>
                  </a:cubicBezTo>
                  <a:cubicBezTo>
                    <a:pt x="582055" y="660316"/>
                    <a:pt x="568503" y="664396"/>
                    <a:pt x="554804" y="667821"/>
                  </a:cubicBezTo>
                  <a:cubicBezTo>
                    <a:pt x="541105" y="664396"/>
                    <a:pt x="524733" y="666368"/>
                    <a:pt x="513707" y="657547"/>
                  </a:cubicBezTo>
                  <a:cubicBezTo>
                    <a:pt x="505250" y="650781"/>
                    <a:pt x="513897" y="629515"/>
                    <a:pt x="503433" y="626724"/>
                  </a:cubicBezTo>
                  <a:cubicBezTo>
                    <a:pt x="456988" y="614339"/>
                    <a:pt x="407466" y="620802"/>
                    <a:pt x="359595" y="616450"/>
                  </a:cubicBezTo>
                  <a:cubicBezTo>
                    <a:pt x="332098" y="613950"/>
                    <a:pt x="304932" y="608294"/>
                    <a:pt x="277402" y="606176"/>
                  </a:cubicBezTo>
                  <a:cubicBezTo>
                    <a:pt x="215844" y="601441"/>
                    <a:pt x="154112" y="599327"/>
                    <a:pt x="92467" y="595902"/>
                  </a:cubicBezTo>
                  <a:cubicBezTo>
                    <a:pt x="99316" y="592477"/>
                    <a:pt x="110593" y="592893"/>
                    <a:pt x="113015" y="585628"/>
                  </a:cubicBezTo>
                  <a:cubicBezTo>
                    <a:pt x="115437" y="578363"/>
                    <a:pt x="102741" y="565079"/>
                    <a:pt x="102741" y="565079"/>
                  </a:cubicBezTo>
                  <a:lnTo>
                    <a:pt x="0" y="82194"/>
                  </a:lnTo>
                  <a:close/>
                </a:path>
              </a:pathLst>
            </a:custGeom>
            <a:solidFill>
              <a:srgbClr val="EAEAEA">
                <a:alpha val="34902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FD33AF-4968-4C11-B75B-DAE81BFBFD27}"/>
                </a:ext>
              </a:extLst>
            </p:cNvPr>
            <p:cNvSpPr/>
            <p:nvPr/>
          </p:nvSpPr>
          <p:spPr>
            <a:xfrm>
              <a:off x="8231851" y="4442500"/>
              <a:ext cx="2468880" cy="42672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A0CC9B1-3EAE-43A1-9366-E17FA9FF6904}"/>
                </a:ext>
              </a:extLst>
            </p:cNvPr>
            <p:cNvSpPr/>
            <p:nvPr/>
          </p:nvSpPr>
          <p:spPr>
            <a:xfrm>
              <a:off x="8283526" y="4967090"/>
              <a:ext cx="2365531" cy="51554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6EF0F3-BECA-464E-A3B2-F274C0FB6318}"/>
                </a:ext>
              </a:extLst>
            </p:cNvPr>
            <p:cNvSpPr txBox="1"/>
            <p:nvPr/>
          </p:nvSpPr>
          <p:spPr>
            <a:xfrm>
              <a:off x="9191573" y="2565465"/>
              <a:ext cx="12397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CO</a:t>
              </a:r>
              <a:r>
                <a:rPr lang="en-US" sz="5400" baseline="-25000" dirty="0"/>
                <a:t>2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0CABBBD-321B-4F18-9998-CE8EAD8DE3C1}"/>
                </a:ext>
              </a:extLst>
            </p:cNvPr>
            <p:cNvGrpSpPr/>
            <p:nvPr/>
          </p:nvGrpSpPr>
          <p:grpSpPr>
            <a:xfrm>
              <a:off x="7242388" y="1556483"/>
              <a:ext cx="2952615" cy="2806007"/>
              <a:chOff x="808967" y="2203680"/>
              <a:chExt cx="2952615" cy="280600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86C5241-0FA5-47A1-A309-C8B03DD2B8E8}"/>
                  </a:ext>
                </a:extLst>
              </p:cNvPr>
              <p:cNvGrpSpPr/>
              <p:nvPr/>
            </p:nvGrpSpPr>
            <p:grpSpPr>
              <a:xfrm>
                <a:off x="808967" y="2203680"/>
                <a:ext cx="2952615" cy="2806007"/>
                <a:chOff x="808967" y="2203680"/>
                <a:chExt cx="2952615" cy="2806007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7ABDD8C2-24FB-42A0-BB1B-993CFD7246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640225">
                  <a:off x="882271" y="2130376"/>
                  <a:ext cx="2806007" cy="2952615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00E83672-AD2A-44C0-9BDF-2AA55EBEF2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613629">
                  <a:off x="1139783" y="2780451"/>
                  <a:ext cx="2416934" cy="1297096"/>
                </a:xfrm>
                <a:prstGeom prst="rect">
                  <a:avLst/>
                </a:prstGeom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B081A98-CC8E-4942-9D4A-0A0BDACF43D6}"/>
                    </a:ext>
                  </a:extLst>
                </p:cNvPr>
                <p:cNvSpPr/>
                <p:nvPr/>
              </p:nvSpPr>
              <p:spPr>
                <a:xfrm rot="20090768">
                  <a:off x="1892934" y="2721042"/>
                  <a:ext cx="309845" cy="25146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0BC8F7A-E7CA-40BA-B7C4-9AB7EBAE8349}"/>
                  </a:ext>
                </a:extLst>
              </p:cNvPr>
              <p:cNvSpPr/>
              <p:nvPr/>
            </p:nvSpPr>
            <p:spPr>
              <a:xfrm rot="3901792" flipV="1">
                <a:off x="1872990" y="3963609"/>
                <a:ext cx="1498669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766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3F74B3-85AC-4BCC-AB46-8B36016B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7" y="331435"/>
            <a:ext cx="5121821" cy="3597086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0C394E79-B12A-4F38-B3EB-D1D5C853BB71}"/>
              </a:ext>
            </a:extLst>
          </p:cNvPr>
          <p:cNvSpPr/>
          <p:nvPr/>
        </p:nvSpPr>
        <p:spPr>
          <a:xfrm>
            <a:off x="814577" y="4372154"/>
            <a:ext cx="294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Earth's Global Energy Budget</a:t>
            </a: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05A356BD-FCF2-473E-A4A5-2A229A9B80F7}"/>
              </a:ext>
            </a:extLst>
          </p:cNvPr>
          <p:cNvSpPr/>
          <p:nvPr/>
        </p:nvSpPr>
        <p:spPr>
          <a:xfrm>
            <a:off x="5462427" y="46264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NASA revises Earth's Radiation Budget, diminishing some of Trenberth's claims in the process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20C394B-A9E4-4C2E-84DD-73A03B821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67" y="329465"/>
            <a:ext cx="5548470" cy="40226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E681BD-35CC-4EB7-A856-7159B46C27F0}"/>
              </a:ext>
            </a:extLst>
          </p:cNvPr>
          <p:cNvSpPr txBox="1"/>
          <p:nvPr/>
        </p:nvSpPr>
        <p:spPr>
          <a:xfrm>
            <a:off x="151590" y="5580966"/>
            <a:ext cx="59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3020C-D08C-4209-889A-EF6A6FD60B38}"/>
              </a:ext>
            </a:extLst>
          </p:cNvPr>
          <p:cNvSpPr txBox="1"/>
          <p:nvPr/>
        </p:nvSpPr>
        <p:spPr>
          <a:xfrm>
            <a:off x="1711550" y="5580966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388.16ppm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5A94D-B681-4C0A-9C9C-CDC446259196}"/>
              </a:ext>
            </a:extLst>
          </p:cNvPr>
          <p:cNvSpPr txBox="1"/>
          <p:nvPr/>
        </p:nvSpPr>
        <p:spPr>
          <a:xfrm>
            <a:off x="7566108" y="5622063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397.31ppm</a:t>
            </a: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A219C12E-B1CB-43BC-B426-2385C6233346}"/>
              </a:ext>
            </a:extLst>
          </p:cNvPr>
          <p:cNvSpPr/>
          <p:nvPr/>
        </p:nvSpPr>
        <p:spPr>
          <a:xfrm>
            <a:off x="3565133" y="5583311"/>
            <a:ext cx="3071973" cy="431514"/>
          </a:xfrm>
          <a:prstGeom prst="stripedRightArrow">
            <a:avLst/>
          </a:prstGeom>
          <a:gradFill>
            <a:gsLst>
              <a:gs pos="0">
                <a:srgbClr val="FFFF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E55AA7-3CA0-4F2B-AB12-E2DB4124EE9B}"/>
              </a:ext>
            </a:extLst>
          </p:cNvPr>
          <p:cNvSpPr/>
          <p:nvPr/>
        </p:nvSpPr>
        <p:spPr>
          <a:xfrm>
            <a:off x="7943756" y="3531199"/>
            <a:ext cx="1313645" cy="1095211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78BB91-4F50-4D56-A0F9-6FA57FA7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885" y="374659"/>
            <a:ext cx="3609304" cy="521354"/>
          </a:xfrm>
        </p:spPr>
        <p:txBody>
          <a:bodyPr>
            <a:normAutofit/>
          </a:bodyPr>
          <a:lstStyle/>
          <a:p>
            <a:r>
              <a:rPr lang="en-US" sz="1800" b="1" dirty="0"/>
              <a:t>The Greenhouse Effect</a:t>
            </a:r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AE0EB9F9-933F-40C7-82B3-8B905E7D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95400"/>
            <a:ext cx="5715000" cy="4267200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36B84226-A109-4961-A033-CE5807297AF9}"/>
              </a:ext>
            </a:extLst>
          </p:cNvPr>
          <p:cNvSpPr/>
          <p:nvPr/>
        </p:nvSpPr>
        <p:spPr>
          <a:xfrm>
            <a:off x="2857500" y="57051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https://wattsupwiththat.com/2011/10/26/does-the-trenberth-et-al-earths-energy-budget-diagram-contain-a-paradox/</a:t>
            </a:r>
          </a:p>
        </p:txBody>
      </p:sp>
    </p:spTree>
    <p:extLst>
      <p:ext uri="{BB962C8B-B14F-4D97-AF65-F5344CB8AC3E}">
        <p14:creationId xmlns:p14="http://schemas.microsoft.com/office/powerpoint/2010/main" val="265649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 Gore: An Inconvenient Truth</a:t>
            </a:r>
          </a:p>
        </p:txBody>
      </p:sp>
      <p:pic>
        <p:nvPicPr>
          <p:cNvPr id="80898" name="Picture 2" descr="http://markcz.com/imposition/wp-content/uploads/2007/04/an-inconvenient-rru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" y="1726329"/>
            <a:ext cx="5486322" cy="30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http://cdn5.movieclips.com/paramount/a/an-inconvenient-truth-2006/0033517_20893_MC_Tx3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11" y="1726329"/>
            <a:ext cx="5758917" cy="31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ntitl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0284" y="886480"/>
            <a:ext cx="9589854" cy="5532608"/>
          </a:xfrm>
          <a:prstGeom prst="rect">
            <a:avLst/>
          </a:prstGeom>
          <a:ln w="666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687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706438" cy="521354"/>
          </a:xfrm>
        </p:spPr>
        <p:txBody>
          <a:bodyPr>
            <a:normAutofit/>
          </a:bodyPr>
          <a:lstStyle/>
          <a:p>
            <a:r>
              <a:rPr lang="en-US" sz="1800" b="1" dirty="0"/>
              <a:t>Regression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774" y="1037413"/>
            <a:ext cx="4304149" cy="522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5170" y="152503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 &lt; R</a:t>
            </a:r>
            <a:r>
              <a:rPr lang="en-US" baseline="30000" dirty="0"/>
              <a:t>2</a:t>
            </a:r>
            <a:r>
              <a:rPr lang="en-US" dirty="0"/>
              <a:t> &lt;1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170" y="852747"/>
            <a:ext cx="5224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measure how much two datasets are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closer it is to 1, the stronger the relationship is</a:t>
            </a:r>
          </a:p>
        </p:txBody>
      </p:sp>
    </p:spTree>
    <p:extLst>
      <p:ext uri="{BB962C8B-B14F-4D97-AF65-F5344CB8AC3E}">
        <p14:creationId xmlns:p14="http://schemas.microsoft.com/office/powerpoint/2010/main" val="88949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vs. Causation </a:t>
            </a:r>
          </a:p>
        </p:txBody>
      </p:sp>
      <p:pic>
        <p:nvPicPr>
          <p:cNvPr id="81922" name="Picture 2" descr="Abstrac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1004600"/>
            <a:ext cx="4012301" cy="26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File:PiratesVsTemp(en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47" y="886480"/>
            <a:ext cx="4812247" cy="30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enter image description 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66" y="3612596"/>
            <a:ext cx="2822575" cy="30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autism organic food parody 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12" y="4054248"/>
            <a:ext cx="4520182" cy="31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7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87" y="193725"/>
            <a:ext cx="6942667" cy="2978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054" y="3318112"/>
            <a:ext cx="7078134" cy="26871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276856" y="3172968"/>
            <a:ext cx="7863840" cy="914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6141212"/>
            <a:ext cx="7863840" cy="914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44568" y="283464"/>
            <a:ext cx="27432" cy="289864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17136" y="3318112"/>
            <a:ext cx="27432" cy="289864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58284" y="3172968"/>
            <a:ext cx="569343" cy="9144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3029" y="2583344"/>
            <a:ext cx="98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ymbol" panose="05050102010706020507" pitchFamily="18" charset="2"/>
              </a:rPr>
              <a:t>t&lt;0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3657" y="284495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3657" y="5879602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705" y="384629"/>
            <a:ext cx="165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rises FIRST:</a:t>
            </a:r>
          </a:p>
        </p:txBody>
      </p:sp>
    </p:spTree>
    <p:extLst>
      <p:ext uri="{BB962C8B-B14F-4D97-AF65-F5344CB8AC3E}">
        <p14:creationId xmlns:p14="http://schemas.microsoft.com/office/powerpoint/2010/main" val="15101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2916 L 0.04674 0.0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741 L 0.04518 0.0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87" y="193725"/>
            <a:ext cx="6942667" cy="2978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054" y="3318112"/>
            <a:ext cx="7078134" cy="26871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276856" y="3172968"/>
            <a:ext cx="7863840" cy="914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6141212"/>
            <a:ext cx="7863840" cy="914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44568" y="283464"/>
            <a:ext cx="27432" cy="289864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17136" y="3318112"/>
            <a:ext cx="27432" cy="289864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02657" y="3172968"/>
            <a:ext cx="569343" cy="9144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6666" y="2649130"/>
            <a:ext cx="98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ymbol" panose="05050102010706020507" pitchFamily="18" charset="2"/>
              </a:rPr>
              <a:t>t&gt;0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3657" y="284495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3657" y="5879602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249" y="483561"/>
            <a:ext cx="247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rises FIRST:</a:t>
            </a:r>
          </a:p>
        </p:txBody>
      </p:sp>
    </p:spTree>
    <p:extLst>
      <p:ext uri="{BB962C8B-B14F-4D97-AF65-F5344CB8AC3E}">
        <p14:creationId xmlns:p14="http://schemas.microsoft.com/office/powerpoint/2010/main" val="263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2916 L -0.04063 0.02662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741 L -0.04505 0.00995 " pathEditMode="relative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87" y="193725"/>
            <a:ext cx="6942667" cy="2978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054" y="3318112"/>
            <a:ext cx="7078134" cy="26871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276856" y="3172968"/>
            <a:ext cx="7863840" cy="914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6141212"/>
            <a:ext cx="7863840" cy="914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4517136" y="283464"/>
            <a:ext cx="54864" cy="585774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17136" y="3318112"/>
            <a:ext cx="27432" cy="289864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17136" y="3177540"/>
            <a:ext cx="569343" cy="9144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99432" y="2653702"/>
            <a:ext cx="98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ymbol" panose="05050102010706020507" pitchFamily="18" charset="2"/>
              </a:rPr>
              <a:t>t&gt;0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3657" y="284495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3657" y="5879602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4DE2B4-4589-442D-BDA4-4067CE84DEDC}"/>
              </a:ext>
            </a:extLst>
          </p:cNvPr>
          <p:cNvSpPr txBox="1"/>
          <p:nvPr/>
        </p:nvSpPr>
        <p:spPr>
          <a:xfrm>
            <a:off x="380505" y="619744"/>
            <a:ext cx="2471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rises FIRST:</a:t>
            </a:r>
          </a:p>
          <a:p>
            <a:r>
              <a:rPr lang="en-US" b="1" dirty="0">
                <a:latin typeface="Symbol" panose="05050102010706020507" pitchFamily="18" charset="2"/>
              </a:rPr>
              <a:t>(t&gt;0)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2FFFB-BF04-4CBB-AAE9-62E2FFE6FC33}"/>
              </a:ext>
            </a:extLst>
          </p:cNvPr>
          <p:cNvSpPr txBox="1"/>
          <p:nvPr/>
        </p:nvSpPr>
        <p:spPr>
          <a:xfrm rot="16200000">
            <a:off x="1732427" y="1526715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 (K)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8D84C-BF17-4327-894A-53BB17DAE4A5}"/>
              </a:ext>
            </a:extLst>
          </p:cNvPr>
          <p:cNvSpPr txBox="1"/>
          <p:nvPr/>
        </p:nvSpPr>
        <p:spPr>
          <a:xfrm rot="16200000">
            <a:off x="977263" y="4325816"/>
            <a:ext cx="2255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CO2 conc. (ppm)</a:t>
            </a:r>
          </a:p>
        </p:txBody>
      </p:sp>
    </p:spTree>
    <p:extLst>
      <p:ext uri="{BB962C8B-B14F-4D97-AF65-F5344CB8AC3E}">
        <p14:creationId xmlns:p14="http://schemas.microsoft.com/office/powerpoint/2010/main" val="363599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03828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1.11111E-6 L 0.04115 -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45E76BE8F1024A61891DC9428FF97229"/>
  <p:tag name="TPVERSION" val="5"/>
  <p:tag name="TPFULLVERSION" val="5.4.1.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5694FAA-7A27-4DD8-98FB-0C30E1EF16E4}" vid="{55315323-B89D-4FD5-9CFE-0EB3E88E51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Chang-Physical Chemistry</Template>
  <TotalTime>9607</TotalTime>
  <Words>646</Words>
  <Application>Microsoft Office PowerPoint</Application>
  <PresentationFormat>Widescreen</PresentationFormat>
  <Paragraphs>156</Paragraphs>
  <Slides>19</Slides>
  <Notes>0</Notes>
  <HiddenSlides>2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Theme</vt:lpstr>
      <vt:lpstr>Equation</vt:lpstr>
      <vt:lpstr>Global Warming and The Greenhouse Effect</vt:lpstr>
      <vt:lpstr>PowerPoint Presentation</vt:lpstr>
      <vt:lpstr>The Greenhouse Effect</vt:lpstr>
      <vt:lpstr>Al Gore: An Inconvenient Truth</vt:lpstr>
      <vt:lpstr>Regression Analysis</vt:lpstr>
      <vt:lpstr>Correlation vs. Causation </vt:lpstr>
      <vt:lpstr>PowerPoint Presentation</vt:lpstr>
      <vt:lpstr>PowerPoint Presentation</vt:lpstr>
      <vt:lpstr>PowerPoint Presentation</vt:lpstr>
      <vt:lpstr>PowerPoint Presentation</vt:lpstr>
      <vt:lpstr>Temperature vs. CO2</vt:lpstr>
      <vt:lpstr>Henry’s Constant</vt:lpstr>
      <vt:lpstr>Fossil Fuels vs. Global Warming </vt:lpstr>
      <vt:lpstr>Is Carbon Dioxide a “Greenhouse Gas? (a Scientific Method activity)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Sandor Kadar</dc:creator>
  <cp:lastModifiedBy>Sandor Kadar</cp:lastModifiedBy>
  <cp:revision>253</cp:revision>
  <dcterms:created xsi:type="dcterms:W3CDTF">2016-01-12T00:10:23Z</dcterms:created>
  <dcterms:modified xsi:type="dcterms:W3CDTF">2020-04-16T15:20:11Z</dcterms:modified>
</cp:coreProperties>
</file>